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7" r:id="rId2"/>
    <p:sldId id="269" r:id="rId3"/>
    <p:sldId id="258" r:id="rId4"/>
    <p:sldId id="259" r:id="rId5"/>
    <p:sldId id="272" r:id="rId6"/>
    <p:sldId id="260" r:id="rId7"/>
    <p:sldId id="271" r:id="rId8"/>
    <p:sldId id="261" r:id="rId9"/>
    <p:sldId id="262" r:id="rId10"/>
    <p:sldId id="263" r:id="rId11"/>
    <p:sldId id="264" r:id="rId12"/>
    <p:sldId id="273" r:id="rId13"/>
    <p:sldId id="274" r:id="rId14"/>
    <p:sldId id="275" r:id="rId15"/>
    <p:sldId id="266" r:id="rId16"/>
    <p:sldId id="265" r:id="rId17"/>
    <p:sldId id="276" r:id="rId18"/>
    <p:sldId id="267" r:id="rId19"/>
    <p:sldId id="277" r:id="rId20"/>
    <p:sldId id="270" r:id="rId21"/>
    <p:sldId id="279" r:id="rId22"/>
    <p:sldId id="280" r:id="rId23"/>
    <p:sldId id="281" r:id="rId24"/>
    <p:sldId id="26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0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7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hyperlink" Target="https://developers.google.com/ar/discover/concepts" TargetMode="Externa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ar/discover/concepts" TargetMode="External"/><Relationship Id="rId7" Type="http://schemas.openxmlformats.org/officeDocument/2006/relationships/image" Target="../media/image12.sv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B1B8E1-18B0-4EC9-B969-9B5CF55FAC51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422A1FB-6734-419C-A31A-EE94AE014272}">
      <dgm:prSet/>
      <dgm:spPr/>
      <dgm:t>
        <a:bodyPr/>
        <a:lstStyle/>
        <a:p>
          <a:r>
            <a:rPr lang="ro-RO"/>
            <a:t>SDK (Software Development Kit)</a:t>
          </a:r>
          <a:endParaRPr lang="en-US"/>
        </a:p>
      </dgm:t>
    </dgm:pt>
    <dgm:pt modelId="{68E27227-A00F-450D-BBEA-599A70D76AD2}" type="parTrans" cxnId="{AA28FA30-C1C0-4988-9401-92227B4ED998}">
      <dgm:prSet/>
      <dgm:spPr/>
      <dgm:t>
        <a:bodyPr/>
        <a:lstStyle/>
        <a:p>
          <a:endParaRPr lang="en-US"/>
        </a:p>
      </dgm:t>
    </dgm:pt>
    <dgm:pt modelId="{3B1BB51A-22C9-4CA7-98D2-3E6AB46BEB61}" type="sibTrans" cxnId="{AA28FA30-C1C0-4988-9401-92227B4ED998}">
      <dgm:prSet/>
      <dgm:spPr/>
      <dgm:t>
        <a:bodyPr/>
        <a:lstStyle/>
        <a:p>
          <a:endParaRPr lang="en-US"/>
        </a:p>
      </dgm:t>
    </dgm:pt>
    <dgm:pt modelId="{B80DB32C-1101-4912-B8E3-00D7A1ABECAA}">
      <dgm:prSet/>
      <dgm:spPr/>
      <dgm:t>
        <a:bodyPr/>
        <a:lstStyle/>
        <a:p>
          <a:r>
            <a:rPr lang="ro-RO"/>
            <a:t>Developed by Go</a:t>
          </a:r>
          <a:r>
            <a:rPr lang="en-US"/>
            <a:t>ogle</a:t>
          </a:r>
        </a:p>
      </dgm:t>
    </dgm:pt>
    <dgm:pt modelId="{3C0987E9-FBF6-4480-BED9-194DF6292B36}" type="parTrans" cxnId="{E29399F7-6FC3-4EB1-9BEE-2D4A9E1B389C}">
      <dgm:prSet/>
      <dgm:spPr/>
      <dgm:t>
        <a:bodyPr/>
        <a:lstStyle/>
        <a:p>
          <a:endParaRPr lang="en-US"/>
        </a:p>
      </dgm:t>
    </dgm:pt>
    <dgm:pt modelId="{FC2A1624-71A5-4D0A-8C22-59CC39163ECF}" type="sibTrans" cxnId="{E29399F7-6FC3-4EB1-9BEE-2D4A9E1B389C}">
      <dgm:prSet/>
      <dgm:spPr/>
      <dgm:t>
        <a:bodyPr/>
        <a:lstStyle/>
        <a:p>
          <a:endParaRPr lang="en-US"/>
        </a:p>
      </dgm:t>
    </dgm:pt>
    <dgm:pt modelId="{768AABF6-8B8F-4F24-BA61-F201FA118993}">
      <dgm:prSet/>
      <dgm:spPr/>
      <dgm:t>
        <a:bodyPr/>
        <a:lstStyle/>
        <a:p>
          <a:r>
            <a:rPr lang="ro-RO"/>
            <a:t>1 March 2018</a:t>
          </a:r>
          <a:endParaRPr lang="en-US"/>
        </a:p>
      </dgm:t>
    </dgm:pt>
    <dgm:pt modelId="{316A834F-647C-412F-B5F2-F526EB052434}" type="parTrans" cxnId="{1484D830-DDCF-4B01-A08E-660AFC8ECF79}">
      <dgm:prSet/>
      <dgm:spPr/>
      <dgm:t>
        <a:bodyPr/>
        <a:lstStyle/>
        <a:p>
          <a:endParaRPr lang="en-US"/>
        </a:p>
      </dgm:t>
    </dgm:pt>
    <dgm:pt modelId="{7C77D9F2-8396-4F88-B7F7-3C29678CF965}" type="sibTrans" cxnId="{1484D830-DDCF-4B01-A08E-660AFC8ECF79}">
      <dgm:prSet/>
      <dgm:spPr/>
      <dgm:t>
        <a:bodyPr/>
        <a:lstStyle/>
        <a:p>
          <a:endParaRPr lang="en-US"/>
        </a:p>
      </dgm:t>
    </dgm:pt>
    <dgm:pt modelId="{D06DF37D-5742-409E-A150-7FC1C989E92E}">
      <dgm:prSet/>
      <dgm:spPr/>
      <dgm:t>
        <a:bodyPr/>
        <a:lstStyle/>
        <a:p>
          <a:r>
            <a:rPr lang="ro-RO"/>
            <a:t>A</a:t>
          </a:r>
          <a:r>
            <a:rPr lang="en-US"/>
            <a:t>ugmented reality</a:t>
          </a:r>
          <a:r>
            <a:rPr lang="ro-RO"/>
            <a:t> applications</a:t>
          </a:r>
          <a:endParaRPr lang="en-US"/>
        </a:p>
      </dgm:t>
    </dgm:pt>
    <dgm:pt modelId="{17EB12BB-0C39-48DD-9165-57A737D2345C}" type="parTrans" cxnId="{D503F0DE-2B0F-4075-B174-125EC227EA31}">
      <dgm:prSet/>
      <dgm:spPr/>
      <dgm:t>
        <a:bodyPr/>
        <a:lstStyle/>
        <a:p>
          <a:endParaRPr lang="en-US"/>
        </a:p>
      </dgm:t>
    </dgm:pt>
    <dgm:pt modelId="{2A830064-60AE-4517-B6A2-3A292EAC2D45}" type="sibTrans" cxnId="{D503F0DE-2B0F-4075-B174-125EC227EA31}">
      <dgm:prSet/>
      <dgm:spPr/>
      <dgm:t>
        <a:bodyPr/>
        <a:lstStyle/>
        <a:p>
          <a:endParaRPr lang="en-US"/>
        </a:p>
      </dgm:t>
    </dgm:pt>
    <dgm:pt modelId="{C3B65072-3F26-4BFB-A2A8-217BDA2F2159}">
      <dgm:prSet/>
      <dgm:spPr/>
      <dgm:t>
        <a:bodyPr/>
        <a:lstStyle/>
        <a:p>
          <a:r>
            <a:rPr lang="ro-RO"/>
            <a:t>Available for both Android and iOS</a:t>
          </a:r>
          <a:endParaRPr lang="en-US"/>
        </a:p>
      </dgm:t>
    </dgm:pt>
    <dgm:pt modelId="{50DA401C-8C10-4C48-B7F4-8699EA999BF9}" type="parTrans" cxnId="{DA32237F-C979-460C-8FA5-2E81DFA5CDEB}">
      <dgm:prSet/>
      <dgm:spPr/>
      <dgm:t>
        <a:bodyPr/>
        <a:lstStyle/>
        <a:p>
          <a:endParaRPr lang="en-US"/>
        </a:p>
      </dgm:t>
    </dgm:pt>
    <dgm:pt modelId="{3A29D2C0-6C23-4666-817C-A751B57421AA}" type="sibTrans" cxnId="{DA32237F-C979-460C-8FA5-2E81DFA5CDEB}">
      <dgm:prSet/>
      <dgm:spPr/>
      <dgm:t>
        <a:bodyPr/>
        <a:lstStyle/>
        <a:p>
          <a:endParaRPr lang="en-US"/>
        </a:p>
      </dgm:t>
    </dgm:pt>
    <dgm:pt modelId="{5A5508AD-BFE8-4618-AC8B-239967EF791C}">
      <dgm:prSet/>
      <dgm:spPr/>
      <dgm:t>
        <a:bodyPr/>
        <a:lstStyle/>
        <a:p>
          <a:r>
            <a:rPr lang="ro-RO"/>
            <a:t>Support for Unity, Unreal, Android Studio, Xcode</a:t>
          </a:r>
          <a:endParaRPr lang="en-US"/>
        </a:p>
      </dgm:t>
    </dgm:pt>
    <dgm:pt modelId="{66027933-F9C0-4E92-83BB-EE6ED98C2E7D}" type="parTrans" cxnId="{1568D0BA-F225-43B0-9A9E-2F28855148B8}">
      <dgm:prSet/>
      <dgm:spPr/>
      <dgm:t>
        <a:bodyPr/>
        <a:lstStyle/>
        <a:p>
          <a:endParaRPr lang="en-US"/>
        </a:p>
      </dgm:t>
    </dgm:pt>
    <dgm:pt modelId="{8FECA6F2-C354-44F0-97D4-88ED9C91FAAB}" type="sibTrans" cxnId="{1568D0BA-F225-43B0-9A9E-2F28855148B8}">
      <dgm:prSet/>
      <dgm:spPr/>
      <dgm:t>
        <a:bodyPr/>
        <a:lstStyle/>
        <a:p>
          <a:endParaRPr lang="en-US"/>
        </a:p>
      </dgm:t>
    </dgm:pt>
    <dgm:pt modelId="{68F98690-43E6-49B5-86E1-CF006BA12A92}" type="pres">
      <dgm:prSet presAssocID="{CCB1B8E1-18B0-4EC9-B969-9B5CF55FAC51}" presName="vert0" presStyleCnt="0">
        <dgm:presLayoutVars>
          <dgm:dir/>
          <dgm:animOne val="branch"/>
          <dgm:animLvl val="lvl"/>
        </dgm:presLayoutVars>
      </dgm:prSet>
      <dgm:spPr/>
    </dgm:pt>
    <dgm:pt modelId="{816DB136-F563-498E-B983-6B61336D5460}" type="pres">
      <dgm:prSet presAssocID="{D422A1FB-6734-419C-A31A-EE94AE014272}" presName="thickLine" presStyleLbl="alignNode1" presStyleIdx="0" presStyleCnt="6"/>
      <dgm:spPr/>
    </dgm:pt>
    <dgm:pt modelId="{89D63B3A-01D9-41BC-8FD9-D08D229A4009}" type="pres">
      <dgm:prSet presAssocID="{D422A1FB-6734-419C-A31A-EE94AE014272}" presName="horz1" presStyleCnt="0"/>
      <dgm:spPr/>
    </dgm:pt>
    <dgm:pt modelId="{FC43EAE7-6561-4639-96A7-5AB62929F8C8}" type="pres">
      <dgm:prSet presAssocID="{D422A1FB-6734-419C-A31A-EE94AE014272}" presName="tx1" presStyleLbl="revTx" presStyleIdx="0" presStyleCnt="6"/>
      <dgm:spPr/>
    </dgm:pt>
    <dgm:pt modelId="{2CD7EF69-AD03-4409-A917-CDFEFA17E7AA}" type="pres">
      <dgm:prSet presAssocID="{D422A1FB-6734-419C-A31A-EE94AE014272}" presName="vert1" presStyleCnt="0"/>
      <dgm:spPr/>
    </dgm:pt>
    <dgm:pt modelId="{A60E51B4-5497-45D5-A655-755EE6F94A2B}" type="pres">
      <dgm:prSet presAssocID="{B80DB32C-1101-4912-B8E3-00D7A1ABECAA}" presName="thickLine" presStyleLbl="alignNode1" presStyleIdx="1" presStyleCnt="6"/>
      <dgm:spPr/>
    </dgm:pt>
    <dgm:pt modelId="{5040514E-9157-4590-B913-4012FEA13A2B}" type="pres">
      <dgm:prSet presAssocID="{B80DB32C-1101-4912-B8E3-00D7A1ABECAA}" presName="horz1" presStyleCnt="0"/>
      <dgm:spPr/>
    </dgm:pt>
    <dgm:pt modelId="{9F492090-8B9D-41C7-975E-2DD62390BDA5}" type="pres">
      <dgm:prSet presAssocID="{B80DB32C-1101-4912-B8E3-00D7A1ABECAA}" presName="tx1" presStyleLbl="revTx" presStyleIdx="1" presStyleCnt="6"/>
      <dgm:spPr/>
    </dgm:pt>
    <dgm:pt modelId="{E2458F7D-89A7-4550-A369-6444B62E02FE}" type="pres">
      <dgm:prSet presAssocID="{B80DB32C-1101-4912-B8E3-00D7A1ABECAA}" presName="vert1" presStyleCnt="0"/>
      <dgm:spPr/>
    </dgm:pt>
    <dgm:pt modelId="{2E678DF3-6392-43D4-8C96-66D42876FD8E}" type="pres">
      <dgm:prSet presAssocID="{768AABF6-8B8F-4F24-BA61-F201FA118993}" presName="thickLine" presStyleLbl="alignNode1" presStyleIdx="2" presStyleCnt="6"/>
      <dgm:spPr/>
    </dgm:pt>
    <dgm:pt modelId="{5B3A7AFE-0575-4421-90E3-5F66C509D3AF}" type="pres">
      <dgm:prSet presAssocID="{768AABF6-8B8F-4F24-BA61-F201FA118993}" presName="horz1" presStyleCnt="0"/>
      <dgm:spPr/>
    </dgm:pt>
    <dgm:pt modelId="{028A3F18-62C0-4398-BD97-6A168E7E9FEF}" type="pres">
      <dgm:prSet presAssocID="{768AABF6-8B8F-4F24-BA61-F201FA118993}" presName="tx1" presStyleLbl="revTx" presStyleIdx="2" presStyleCnt="6"/>
      <dgm:spPr/>
    </dgm:pt>
    <dgm:pt modelId="{C67D0976-459B-45AE-99DF-6564A92ADB33}" type="pres">
      <dgm:prSet presAssocID="{768AABF6-8B8F-4F24-BA61-F201FA118993}" presName="vert1" presStyleCnt="0"/>
      <dgm:spPr/>
    </dgm:pt>
    <dgm:pt modelId="{CC6F0283-4BEC-4EA5-80FC-E37233585116}" type="pres">
      <dgm:prSet presAssocID="{D06DF37D-5742-409E-A150-7FC1C989E92E}" presName="thickLine" presStyleLbl="alignNode1" presStyleIdx="3" presStyleCnt="6"/>
      <dgm:spPr/>
    </dgm:pt>
    <dgm:pt modelId="{B5E3B9EF-7125-4C38-B566-F2CCCE15447B}" type="pres">
      <dgm:prSet presAssocID="{D06DF37D-5742-409E-A150-7FC1C989E92E}" presName="horz1" presStyleCnt="0"/>
      <dgm:spPr/>
    </dgm:pt>
    <dgm:pt modelId="{334D8AC3-E41A-4130-A170-3EBF33C9C3E7}" type="pres">
      <dgm:prSet presAssocID="{D06DF37D-5742-409E-A150-7FC1C989E92E}" presName="tx1" presStyleLbl="revTx" presStyleIdx="3" presStyleCnt="6"/>
      <dgm:spPr/>
    </dgm:pt>
    <dgm:pt modelId="{C90FB6C8-3A7B-4FDE-9BB3-6AFC26F13507}" type="pres">
      <dgm:prSet presAssocID="{D06DF37D-5742-409E-A150-7FC1C989E92E}" presName="vert1" presStyleCnt="0"/>
      <dgm:spPr/>
    </dgm:pt>
    <dgm:pt modelId="{8BD50BB5-92B7-419E-80D7-F58F184707BB}" type="pres">
      <dgm:prSet presAssocID="{C3B65072-3F26-4BFB-A2A8-217BDA2F2159}" presName="thickLine" presStyleLbl="alignNode1" presStyleIdx="4" presStyleCnt="6"/>
      <dgm:spPr/>
    </dgm:pt>
    <dgm:pt modelId="{AE44A86C-6119-40BC-94AF-DCA228F902E9}" type="pres">
      <dgm:prSet presAssocID="{C3B65072-3F26-4BFB-A2A8-217BDA2F2159}" presName="horz1" presStyleCnt="0"/>
      <dgm:spPr/>
    </dgm:pt>
    <dgm:pt modelId="{9504A777-6CA4-4742-BDB6-5EA912C55D89}" type="pres">
      <dgm:prSet presAssocID="{C3B65072-3F26-4BFB-A2A8-217BDA2F2159}" presName="tx1" presStyleLbl="revTx" presStyleIdx="4" presStyleCnt="6"/>
      <dgm:spPr/>
    </dgm:pt>
    <dgm:pt modelId="{401BA67B-3FD6-4689-A858-729D48E94F7B}" type="pres">
      <dgm:prSet presAssocID="{C3B65072-3F26-4BFB-A2A8-217BDA2F2159}" presName="vert1" presStyleCnt="0"/>
      <dgm:spPr/>
    </dgm:pt>
    <dgm:pt modelId="{9A002326-6810-4687-B8C7-E2E87AC1D3A3}" type="pres">
      <dgm:prSet presAssocID="{5A5508AD-BFE8-4618-AC8B-239967EF791C}" presName="thickLine" presStyleLbl="alignNode1" presStyleIdx="5" presStyleCnt="6"/>
      <dgm:spPr/>
    </dgm:pt>
    <dgm:pt modelId="{A4751D1C-6596-4060-B3A9-F0ABC809B91A}" type="pres">
      <dgm:prSet presAssocID="{5A5508AD-BFE8-4618-AC8B-239967EF791C}" presName="horz1" presStyleCnt="0"/>
      <dgm:spPr/>
    </dgm:pt>
    <dgm:pt modelId="{653AA679-E399-41CE-A487-B2C826AAE6EA}" type="pres">
      <dgm:prSet presAssocID="{5A5508AD-BFE8-4618-AC8B-239967EF791C}" presName="tx1" presStyleLbl="revTx" presStyleIdx="5" presStyleCnt="6"/>
      <dgm:spPr/>
    </dgm:pt>
    <dgm:pt modelId="{A513A0EF-3B6C-4883-8969-D52CD63E53E4}" type="pres">
      <dgm:prSet presAssocID="{5A5508AD-BFE8-4618-AC8B-239967EF791C}" presName="vert1" presStyleCnt="0"/>
      <dgm:spPr/>
    </dgm:pt>
  </dgm:ptLst>
  <dgm:cxnLst>
    <dgm:cxn modelId="{F4DB3D2C-9612-4AA5-95CE-494024359377}" type="presOf" srcId="{C3B65072-3F26-4BFB-A2A8-217BDA2F2159}" destId="{9504A777-6CA4-4742-BDB6-5EA912C55D89}" srcOrd="0" destOrd="0" presId="urn:microsoft.com/office/officeart/2008/layout/LinedList"/>
    <dgm:cxn modelId="{1484D830-DDCF-4B01-A08E-660AFC8ECF79}" srcId="{CCB1B8E1-18B0-4EC9-B969-9B5CF55FAC51}" destId="{768AABF6-8B8F-4F24-BA61-F201FA118993}" srcOrd="2" destOrd="0" parTransId="{316A834F-647C-412F-B5F2-F526EB052434}" sibTransId="{7C77D9F2-8396-4F88-B7F7-3C29678CF965}"/>
    <dgm:cxn modelId="{AA28FA30-C1C0-4988-9401-92227B4ED998}" srcId="{CCB1B8E1-18B0-4EC9-B969-9B5CF55FAC51}" destId="{D422A1FB-6734-419C-A31A-EE94AE014272}" srcOrd="0" destOrd="0" parTransId="{68E27227-A00F-450D-BBEA-599A70D76AD2}" sibTransId="{3B1BB51A-22C9-4CA7-98D2-3E6AB46BEB61}"/>
    <dgm:cxn modelId="{3EE82466-F8B4-4A68-8FCB-943B02B8E847}" type="presOf" srcId="{768AABF6-8B8F-4F24-BA61-F201FA118993}" destId="{028A3F18-62C0-4398-BD97-6A168E7E9FEF}" srcOrd="0" destOrd="0" presId="urn:microsoft.com/office/officeart/2008/layout/LinedList"/>
    <dgm:cxn modelId="{304AE879-70BA-4051-AD3B-7D43513B4762}" type="presOf" srcId="{D422A1FB-6734-419C-A31A-EE94AE014272}" destId="{FC43EAE7-6561-4639-96A7-5AB62929F8C8}" srcOrd="0" destOrd="0" presId="urn:microsoft.com/office/officeart/2008/layout/LinedList"/>
    <dgm:cxn modelId="{DA32237F-C979-460C-8FA5-2E81DFA5CDEB}" srcId="{CCB1B8E1-18B0-4EC9-B969-9B5CF55FAC51}" destId="{C3B65072-3F26-4BFB-A2A8-217BDA2F2159}" srcOrd="4" destOrd="0" parTransId="{50DA401C-8C10-4C48-B7F4-8699EA999BF9}" sibTransId="{3A29D2C0-6C23-4666-817C-A751B57421AA}"/>
    <dgm:cxn modelId="{9D80B3A2-EB21-432C-8A63-4FF28406DC00}" type="presOf" srcId="{D06DF37D-5742-409E-A150-7FC1C989E92E}" destId="{334D8AC3-E41A-4130-A170-3EBF33C9C3E7}" srcOrd="0" destOrd="0" presId="urn:microsoft.com/office/officeart/2008/layout/LinedList"/>
    <dgm:cxn modelId="{1568D0BA-F225-43B0-9A9E-2F28855148B8}" srcId="{CCB1B8E1-18B0-4EC9-B969-9B5CF55FAC51}" destId="{5A5508AD-BFE8-4618-AC8B-239967EF791C}" srcOrd="5" destOrd="0" parTransId="{66027933-F9C0-4E92-83BB-EE6ED98C2E7D}" sibTransId="{8FECA6F2-C354-44F0-97D4-88ED9C91FAAB}"/>
    <dgm:cxn modelId="{71F521CD-5CFF-44BF-AD81-B1CC86CEDB61}" type="presOf" srcId="{B80DB32C-1101-4912-B8E3-00D7A1ABECAA}" destId="{9F492090-8B9D-41C7-975E-2DD62390BDA5}" srcOrd="0" destOrd="0" presId="urn:microsoft.com/office/officeart/2008/layout/LinedList"/>
    <dgm:cxn modelId="{D503F0DE-2B0F-4075-B174-125EC227EA31}" srcId="{CCB1B8E1-18B0-4EC9-B969-9B5CF55FAC51}" destId="{D06DF37D-5742-409E-A150-7FC1C989E92E}" srcOrd="3" destOrd="0" parTransId="{17EB12BB-0C39-48DD-9165-57A737D2345C}" sibTransId="{2A830064-60AE-4517-B6A2-3A292EAC2D45}"/>
    <dgm:cxn modelId="{E34172EB-E478-49F7-93C1-E1D1276089F8}" type="presOf" srcId="{5A5508AD-BFE8-4618-AC8B-239967EF791C}" destId="{653AA679-E399-41CE-A487-B2C826AAE6EA}" srcOrd="0" destOrd="0" presId="urn:microsoft.com/office/officeart/2008/layout/LinedList"/>
    <dgm:cxn modelId="{E29399F7-6FC3-4EB1-9BEE-2D4A9E1B389C}" srcId="{CCB1B8E1-18B0-4EC9-B969-9B5CF55FAC51}" destId="{B80DB32C-1101-4912-B8E3-00D7A1ABECAA}" srcOrd="1" destOrd="0" parTransId="{3C0987E9-FBF6-4480-BED9-194DF6292B36}" sibTransId="{FC2A1624-71A5-4D0A-8C22-59CC39163ECF}"/>
    <dgm:cxn modelId="{DEEBE4FB-E63E-4CEF-8856-FA60E14DFBF1}" type="presOf" srcId="{CCB1B8E1-18B0-4EC9-B969-9B5CF55FAC51}" destId="{68F98690-43E6-49B5-86E1-CF006BA12A92}" srcOrd="0" destOrd="0" presId="urn:microsoft.com/office/officeart/2008/layout/LinedList"/>
    <dgm:cxn modelId="{1390244D-A494-4E61-B976-509E26E37A97}" type="presParOf" srcId="{68F98690-43E6-49B5-86E1-CF006BA12A92}" destId="{816DB136-F563-498E-B983-6B61336D5460}" srcOrd="0" destOrd="0" presId="urn:microsoft.com/office/officeart/2008/layout/LinedList"/>
    <dgm:cxn modelId="{199FE414-EEB7-4B97-9AB2-98A403474C63}" type="presParOf" srcId="{68F98690-43E6-49B5-86E1-CF006BA12A92}" destId="{89D63B3A-01D9-41BC-8FD9-D08D229A4009}" srcOrd="1" destOrd="0" presId="urn:microsoft.com/office/officeart/2008/layout/LinedList"/>
    <dgm:cxn modelId="{4CD349E9-DFC4-436A-A7BB-F43CF8C56B09}" type="presParOf" srcId="{89D63B3A-01D9-41BC-8FD9-D08D229A4009}" destId="{FC43EAE7-6561-4639-96A7-5AB62929F8C8}" srcOrd="0" destOrd="0" presId="urn:microsoft.com/office/officeart/2008/layout/LinedList"/>
    <dgm:cxn modelId="{F772ADAF-B252-4732-A35B-46CC877B665E}" type="presParOf" srcId="{89D63B3A-01D9-41BC-8FD9-D08D229A4009}" destId="{2CD7EF69-AD03-4409-A917-CDFEFA17E7AA}" srcOrd="1" destOrd="0" presId="urn:microsoft.com/office/officeart/2008/layout/LinedList"/>
    <dgm:cxn modelId="{020534E9-4A7B-4461-B9F4-EE3C87FAFEA9}" type="presParOf" srcId="{68F98690-43E6-49B5-86E1-CF006BA12A92}" destId="{A60E51B4-5497-45D5-A655-755EE6F94A2B}" srcOrd="2" destOrd="0" presId="urn:microsoft.com/office/officeart/2008/layout/LinedList"/>
    <dgm:cxn modelId="{EB0740B5-842D-4BF1-BA35-4DCFF8A3F982}" type="presParOf" srcId="{68F98690-43E6-49B5-86E1-CF006BA12A92}" destId="{5040514E-9157-4590-B913-4012FEA13A2B}" srcOrd="3" destOrd="0" presId="urn:microsoft.com/office/officeart/2008/layout/LinedList"/>
    <dgm:cxn modelId="{55D1DB24-B7E5-4886-8A7F-45E03A4EA320}" type="presParOf" srcId="{5040514E-9157-4590-B913-4012FEA13A2B}" destId="{9F492090-8B9D-41C7-975E-2DD62390BDA5}" srcOrd="0" destOrd="0" presId="urn:microsoft.com/office/officeart/2008/layout/LinedList"/>
    <dgm:cxn modelId="{B7D90AF5-9E22-4CCC-8D10-88B1370638F0}" type="presParOf" srcId="{5040514E-9157-4590-B913-4012FEA13A2B}" destId="{E2458F7D-89A7-4550-A369-6444B62E02FE}" srcOrd="1" destOrd="0" presId="urn:microsoft.com/office/officeart/2008/layout/LinedList"/>
    <dgm:cxn modelId="{6B25FFB4-AF7F-4F93-9EEB-63034117B089}" type="presParOf" srcId="{68F98690-43E6-49B5-86E1-CF006BA12A92}" destId="{2E678DF3-6392-43D4-8C96-66D42876FD8E}" srcOrd="4" destOrd="0" presId="urn:microsoft.com/office/officeart/2008/layout/LinedList"/>
    <dgm:cxn modelId="{DB5B810A-D29E-428A-A955-86CEEBE8F2CD}" type="presParOf" srcId="{68F98690-43E6-49B5-86E1-CF006BA12A92}" destId="{5B3A7AFE-0575-4421-90E3-5F66C509D3AF}" srcOrd="5" destOrd="0" presId="urn:microsoft.com/office/officeart/2008/layout/LinedList"/>
    <dgm:cxn modelId="{D8B6D03C-B3CA-4653-B1C8-9B5412F32656}" type="presParOf" srcId="{5B3A7AFE-0575-4421-90E3-5F66C509D3AF}" destId="{028A3F18-62C0-4398-BD97-6A168E7E9FEF}" srcOrd="0" destOrd="0" presId="urn:microsoft.com/office/officeart/2008/layout/LinedList"/>
    <dgm:cxn modelId="{D480EDFD-8BAA-42AB-9E90-9DFD3C1512B5}" type="presParOf" srcId="{5B3A7AFE-0575-4421-90E3-5F66C509D3AF}" destId="{C67D0976-459B-45AE-99DF-6564A92ADB33}" srcOrd="1" destOrd="0" presId="urn:microsoft.com/office/officeart/2008/layout/LinedList"/>
    <dgm:cxn modelId="{533B9AEA-015D-4DAD-91F4-9A03707E3BA1}" type="presParOf" srcId="{68F98690-43E6-49B5-86E1-CF006BA12A92}" destId="{CC6F0283-4BEC-4EA5-80FC-E37233585116}" srcOrd="6" destOrd="0" presId="urn:microsoft.com/office/officeart/2008/layout/LinedList"/>
    <dgm:cxn modelId="{6F5B3184-8432-4AE5-A5B1-2AB4B9E94BCA}" type="presParOf" srcId="{68F98690-43E6-49B5-86E1-CF006BA12A92}" destId="{B5E3B9EF-7125-4C38-B566-F2CCCE15447B}" srcOrd="7" destOrd="0" presId="urn:microsoft.com/office/officeart/2008/layout/LinedList"/>
    <dgm:cxn modelId="{5A180D5E-A836-4035-9EEA-7C62468C9C8C}" type="presParOf" srcId="{B5E3B9EF-7125-4C38-B566-F2CCCE15447B}" destId="{334D8AC3-E41A-4130-A170-3EBF33C9C3E7}" srcOrd="0" destOrd="0" presId="urn:microsoft.com/office/officeart/2008/layout/LinedList"/>
    <dgm:cxn modelId="{1039D635-486E-481C-805C-46E6F7C3C71F}" type="presParOf" srcId="{B5E3B9EF-7125-4C38-B566-F2CCCE15447B}" destId="{C90FB6C8-3A7B-4FDE-9BB3-6AFC26F13507}" srcOrd="1" destOrd="0" presId="urn:microsoft.com/office/officeart/2008/layout/LinedList"/>
    <dgm:cxn modelId="{ECED9BE6-6647-44A6-8B3D-99DC473E729B}" type="presParOf" srcId="{68F98690-43E6-49B5-86E1-CF006BA12A92}" destId="{8BD50BB5-92B7-419E-80D7-F58F184707BB}" srcOrd="8" destOrd="0" presId="urn:microsoft.com/office/officeart/2008/layout/LinedList"/>
    <dgm:cxn modelId="{62BBFF53-C846-451E-B3E3-02193B35E234}" type="presParOf" srcId="{68F98690-43E6-49B5-86E1-CF006BA12A92}" destId="{AE44A86C-6119-40BC-94AF-DCA228F902E9}" srcOrd="9" destOrd="0" presId="urn:microsoft.com/office/officeart/2008/layout/LinedList"/>
    <dgm:cxn modelId="{D607128B-F0B8-4885-B929-ED9DCD308AA6}" type="presParOf" srcId="{AE44A86C-6119-40BC-94AF-DCA228F902E9}" destId="{9504A777-6CA4-4742-BDB6-5EA912C55D89}" srcOrd="0" destOrd="0" presId="urn:microsoft.com/office/officeart/2008/layout/LinedList"/>
    <dgm:cxn modelId="{DD17ACD1-7F87-4E7A-831D-A73B14CE8B4B}" type="presParOf" srcId="{AE44A86C-6119-40BC-94AF-DCA228F902E9}" destId="{401BA67B-3FD6-4689-A858-729D48E94F7B}" srcOrd="1" destOrd="0" presId="urn:microsoft.com/office/officeart/2008/layout/LinedList"/>
    <dgm:cxn modelId="{423E833B-EFFD-4A26-A7F0-4F955B1C21BD}" type="presParOf" srcId="{68F98690-43E6-49B5-86E1-CF006BA12A92}" destId="{9A002326-6810-4687-B8C7-E2E87AC1D3A3}" srcOrd="10" destOrd="0" presId="urn:microsoft.com/office/officeart/2008/layout/LinedList"/>
    <dgm:cxn modelId="{C7893FC4-46D9-4070-BA56-A0887AFAE6C1}" type="presParOf" srcId="{68F98690-43E6-49B5-86E1-CF006BA12A92}" destId="{A4751D1C-6596-4060-B3A9-F0ABC809B91A}" srcOrd="11" destOrd="0" presId="urn:microsoft.com/office/officeart/2008/layout/LinedList"/>
    <dgm:cxn modelId="{6353AE82-461C-4CDA-BCB7-04B97104A44D}" type="presParOf" srcId="{A4751D1C-6596-4060-B3A9-F0ABC809B91A}" destId="{653AA679-E399-41CE-A487-B2C826AAE6EA}" srcOrd="0" destOrd="0" presId="urn:microsoft.com/office/officeart/2008/layout/LinedList"/>
    <dgm:cxn modelId="{A3601E6A-B114-487D-9EF3-A05004A45401}" type="presParOf" srcId="{A4751D1C-6596-4060-B3A9-F0ABC809B91A}" destId="{A513A0EF-3B6C-4883-8969-D52CD63E53E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A6D7ED-C659-45F4-87D5-2EABAB03A44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A9DE74A-E169-4E43-85FE-D13688DF8F51}">
      <dgm:prSet/>
      <dgm:spPr/>
      <dgm:t>
        <a:bodyPr/>
        <a:lstStyle/>
        <a:p>
          <a:r>
            <a:rPr lang="en-US" b="1">
              <a:hlinkClick xmlns:r="http://schemas.openxmlformats.org/officeDocument/2006/relationships" r:id="rId1"/>
            </a:rPr>
            <a:t>Motion tracking</a:t>
          </a:r>
          <a:r>
            <a:rPr lang="en-US"/>
            <a:t> </a:t>
          </a:r>
          <a:r>
            <a:rPr lang="ro-RO"/>
            <a:t>- track the phone position re</a:t>
          </a:r>
          <a:r>
            <a:rPr lang="en-US"/>
            <a:t>lative to the world</a:t>
          </a:r>
        </a:p>
      </dgm:t>
    </dgm:pt>
    <dgm:pt modelId="{688E05BC-01A6-4D64-A7BD-64C30A49A90E}" type="parTrans" cxnId="{BE345D03-E7A5-4768-B931-E324988E48B1}">
      <dgm:prSet/>
      <dgm:spPr/>
      <dgm:t>
        <a:bodyPr/>
        <a:lstStyle/>
        <a:p>
          <a:endParaRPr lang="en-US"/>
        </a:p>
      </dgm:t>
    </dgm:pt>
    <dgm:pt modelId="{598C612D-1DE3-4DC9-9DF7-585B766F440A}" type="sibTrans" cxnId="{BE345D03-E7A5-4768-B931-E324988E48B1}">
      <dgm:prSet/>
      <dgm:spPr/>
      <dgm:t>
        <a:bodyPr/>
        <a:lstStyle/>
        <a:p>
          <a:endParaRPr lang="en-US"/>
        </a:p>
      </dgm:t>
    </dgm:pt>
    <dgm:pt modelId="{3CB45A20-AA03-4513-ADB4-8B10F9F6B862}">
      <dgm:prSet/>
      <dgm:spPr/>
      <dgm:t>
        <a:bodyPr/>
        <a:lstStyle/>
        <a:p>
          <a:r>
            <a:rPr lang="en-US" b="1">
              <a:hlinkClick xmlns:r="http://schemas.openxmlformats.org/officeDocument/2006/relationships" r:id="rId1"/>
            </a:rPr>
            <a:t>Environmental understanding</a:t>
          </a:r>
          <a:r>
            <a:rPr lang="en-US"/>
            <a:t> </a:t>
          </a:r>
          <a:r>
            <a:rPr lang="ro-RO"/>
            <a:t>- detect</a:t>
          </a:r>
          <a:r>
            <a:rPr lang="en-US"/>
            <a:t> the size and location of all type of surfaces: horizontal, vertical and angled surfaces</a:t>
          </a:r>
        </a:p>
      </dgm:t>
    </dgm:pt>
    <dgm:pt modelId="{E358CD13-59D7-4153-8D7B-EBD536B1522D}" type="parTrans" cxnId="{2B2B76D0-1B63-4FBE-A8AF-065D3F64FFC9}">
      <dgm:prSet/>
      <dgm:spPr/>
      <dgm:t>
        <a:bodyPr/>
        <a:lstStyle/>
        <a:p>
          <a:endParaRPr lang="en-US"/>
        </a:p>
      </dgm:t>
    </dgm:pt>
    <dgm:pt modelId="{86972F2B-FC45-4684-8D27-00A7E01B7BE8}" type="sibTrans" cxnId="{2B2B76D0-1B63-4FBE-A8AF-065D3F64FFC9}">
      <dgm:prSet/>
      <dgm:spPr/>
      <dgm:t>
        <a:bodyPr/>
        <a:lstStyle/>
        <a:p>
          <a:endParaRPr lang="en-US"/>
        </a:p>
      </dgm:t>
    </dgm:pt>
    <dgm:pt modelId="{1813619A-E7D8-445E-A294-368D58323620}">
      <dgm:prSet/>
      <dgm:spPr/>
      <dgm:t>
        <a:bodyPr/>
        <a:lstStyle/>
        <a:p>
          <a:r>
            <a:rPr lang="en-US" b="1">
              <a:hlinkClick xmlns:r="http://schemas.openxmlformats.org/officeDocument/2006/relationships" r:id="rId1"/>
            </a:rPr>
            <a:t>Light estimation</a:t>
          </a:r>
          <a:r>
            <a:rPr lang="en-US"/>
            <a:t> </a:t>
          </a:r>
          <a:r>
            <a:rPr lang="ro-RO"/>
            <a:t>- </a:t>
          </a:r>
          <a:r>
            <a:rPr lang="en-US"/>
            <a:t>estimate the environment's current lighting conditions</a:t>
          </a:r>
        </a:p>
      </dgm:t>
    </dgm:pt>
    <dgm:pt modelId="{53487501-7483-49EE-8FD4-8BBDBA066459}" type="parTrans" cxnId="{69D0053A-CE3C-44CF-A130-8AD9AE4374C4}">
      <dgm:prSet/>
      <dgm:spPr/>
      <dgm:t>
        <a:bodyPr/>
        <a:lstStyle/>
        <a:p>
          <a:endParaRPr lang="en-US"/>
        </a:p>
      </dgm:t>
    </dgm:pt>
    <dgm:pt modelId="{D558317A-8F7B-4229-B905-9A4D3FCE68B1}" type="sibTrans" cxnId="{69D0053A-CE3C-44CF-A130-8AD9AE4374C4}">
      <dgm:prSet/>
      <dgm:spPr/>
      <dgm:t>
        <a:bodyPr/>
        <a:lstStyle/>
        <a:p>
          <a:endParaRPr lang="en-US"/>
        </a:p>
      </dgm:t>
    </dgm:pt>
    <dgm:pt modelId="{B8DF9200-B6DB-4FB2-8438-3740FD05950E}" type="pres">
      <dgm:prSet presAssocID="{F7A6D7ED-C659-45F4-87D5-2EABAB03A443}" presName="root" presStyleCnt="0">
        <dgm:presLayoutVars>
          <dgm:dir/>
          <dgm:resizeHandles val="exact"/>
        </dgm:presLayoutVars>
      </dgm:prSet>
      <dgm:spPr/>
    </dgm:pt>
    <dgm:pt modelId="{AFC5B752-2A9C-4E9A-8220-D000046786B0}" type="pres">
      <dgm:prSet presAssocID="{0A9DE74A-E169-4E43-85FE-D13688DF8F51}" presName="compNode" presStyleCnt="0"/>
      <dgm:spPr/>
    </dgm:pt>
    <dgm:pt modelId="{6104401D-4AEA-4097-B2A1-E3E66BC8441E}" type="pres">
      <dgm:prSet presAssocID="{0A9DE74A-E169-4E43-85FE-D13688DF8F51}" presName="bgRect" presStyleLbl="bgShp" presStyleIdx="0" presStyleCnt="3"/>
      <dgm:spPr/>
    </dgm:pt>
    <dgm:pt modelId="{DAF72101-398B-4443-9895-419398547CDF}" type="pres">
      <dgm:prSet presAssocID="{0A9DE74A-E169-4E43-85FE-D13688DF8F51}" presName="iconRect" presStyleLbl="node1" presStyleIdx="0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"/>
        </a:ext>
      </dgm:extLst>
    </dgm:pt>
    <dgm:pt modelId="{671F0221-28C9-4021-B9B6-5F4A8559D5E2}" type="pres">
      <dgm:prSet presAssocID="{0A9DE74A-E169-4E43-85FE-D13688DF8F51}" presName="spaceRect" presStyleCnt="0"/>
      <dgm:spPr/>
    </dgm:pt>
    <dgm:pt modelId="{17F5A121-4CC0-4C52-9947-BF30BC91E6DF}" type="pres">
      <dgm:prSet presAssocID="{0A9DE74A-E169-4E43-85FE-D13688DF8F51}" presName="parTx" presStyleLbl="revTx" presStyleIdx="0" presStyleCnt="3">
        <dgm:presLayoutVars>
          <dgm:chMax val="0"/>
          <dgm:chPref val="0"/>
        </dgm:presLayoutVars>
      </dgm:prSet>
      <dgm:spPr/>
    </dgm:pt>
    <dgm:pt modelId="{613CB842-E7B3-46F9-8AA6-2248BB0CC729}" type="pres">
      <dgm:prSet presAssocID="{598C612D-1DE3-4DC9-9DF7-585B766F440A}" presName="sibTrans" presStyleCnt="0"/>
      <dgm:spPr/>
    </dgm:pt>
    <dgm:pt modelId="{B9EBFAB6-6CE0-46D3-9538-26534D265546}" type="pres">
      <dgm:prSet presAssocID="{3CB45A20-AA03-4513-ADB4-8B10F9F6B862}" presName="compNode" presStyleCnt="0"/>
      <dgm:spPr/>
    </dgm:pt>
    <dgm:pt modelId="{D8A1F5E6-A7DD-4F4F-A5AD-2D47F140F1DB}" type="pres">
      <dgm:prSet presAssocID="{3CB45A20-AA03-4513-ADB4-8B10F9F6B862}" presName="bgRect" presStyleLbl="bgShp" presStyleIdx="1" presStyleCnt="3"/>
      <dgm:spPr/>
    </dgm:pt>
    <dgm:pt modelId="{B472F45C-8515-4334-9894-E23118ED39DA}" type="pres">
      <dgm:prSet presAssocID="{3CB45A20-AA03-4513-ADB4-8B10F9F6B862}" presName="iconRect" presStyleLbl="node1" presStyleIdx="1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ght Pointing Backhand Index"/>
        </a:ext>
      </dgm:extLst>
    </dgm:pt>
    <dgm:pt modelId="{87F56B9A-4328-40A8-889C-A46617928219}" type="pres">
      <dgm:prSet presAssocID="{3CB45A20-AA03-4513-ADB4-8B10F9F6B862}" presName="spaceRect" presStyleCnt="0"/>
      <dgm:spPr/>
    </dgm:pt>
    <dgm:pt modelId="{9A29FF3E-AB84-4A39-B1A0-00AB6241ADFF}" type="pres">
      <dgm:prSet presAssocID="{3CB45A20-AA03-4513-ADB4-8B10F9F6B862}" presName="parTx" presStyleLbl="revTx" presStyleIdx="1" presStyleCnt="3">
        <dgm:presLayoutVars>
          <dgm:chMax val="0"/>
          <dgm:chPref val="0"/>
        </dgm:presLayoutVars>
      </dgm:prSet>
      <dgm:spPr/>
    </dgm:pt>
    <dgm:pt modelId="{922B6688-3088-4788-8BF6-7EDE3B796068}" type="pres">
      <dgm:prSet presAssocID="{86972F2B-FC45-4684-8D27-00A7E01B7BE8}" presName="sibTrans" presStyleCnt="0"/>
      <dgm:spPr/>
    </dgm:pt>
    <dgm:pt modelId="{3ADF3D9F-8816-4520-AFBA-BE5954A66C92}" type="pres">
      <dgm:prSet presAssocID="{1813619A-E7D8-445E-A294-368D58323620}" presName="compNode" presStyleCnt="0"/>
      <dgm:spPr/>
    </dgm:pt>
    <dgm:pt modelId="{B0BF9850-340C-4238-92C4-C224A658F6DA}" type="pres">
      <dgm:prSet presAssocID="{1813619A-E7D8-445E-A294-368D58323620}" presName="bgRect" presStyleLbl="bgShp" presStyleIdx="2" presStyleCnt="3"/>
      <dgm:spPr/>
    </dgm:pt>
    <dgm:pt modelId="{877915BB-B8E0-454E-B10D-EED27DFB2E82}" type="pres">
      <dgm:prSet presAssocID="{1813619A-E7D8-445E-A294-368D58323620}" presName="iconRect" presStyleLbl="node1" presStyleIdx="2" presStyleCnt="3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n"/>
        </a:ext>
      </dgm:extLst>
    </dgm:pt>
    <dgm:pt modelId="{1AE36DAB-8129-4A43-86DE-4830895386FE}" type="pres">
      <dgm:prSet presAssocID="{1813619A-E7D8-445E-A294-368D58323620}" presName="spaceRect" presStyleCnt="0"/>
      <dgm:spPr/>
    </dgm:pt>
    <dgm:pt modelId="{B4880EB7-6D66-4D62-B881-6F86CDE0585A}" type="pres">
      <dgm:prSet presAssocID="{1813619A-E7D8-445E-A294-368D5832362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E345D03-E7A5-4768-B931-E324988E48B1}" srcId="{F7A6D7ED-C659-45F4-87D5-2EABAB03A443}" destId="{0A9DE74A-E169-4E43-85FE-D13688DF8F51}" srcOrd="0" destOrd="0" parTransId="{688E05BC-01A6-4D64-A7BD-64C30A49A90E}" sibTransId="{598C612D-1DE3-4DC9-9DF7-585B766F440A}"/>
    <dgm:cxn modelId="{44D2E737-18CC-46B4-851C-F7A3AE6D4866}" type="presOf" srcId="{F7A6D7ED-C659-45F4-87D5-2EABAB03A443}" destId="{B8DF9200-B6DB-4FB2-8438-3740FD05950E}" srcOrd="0" destOrd="0" presId="urn:microsoft.com/office/officeart/2018/2/layout/IconVerticalSolidList"/>
    <dgm:cxn modelId="{69D0053A-CE3C-44CF-A130-8AD9AE4374C4}" srcId="{F7A6D7ED-C659-45F4-87D5-2EABAB03A443}" destId="{1813619A-E7D8-445E-A294-368D58323620}" srcOrd="2" destOrd="0" parTransId="{53487501-7483-49EE-8FD4-8BBDBA066459}" sibTransId="{D558317A-8F7B-4229-B905-9A4D3FCE68B1}"/>
    <dgm:cxn modelId="{0595E340-7F72-4578-AFBB-2B2B0D090A5B}" type="presOf" srcId="{0A9DE74A-E169-4E43-85FE-D13688DF8F51}" destId="{17F5A121-4CC0-4C52-9947-BF30BC91E6DF}" srcOrd="0" destOrd="0" presId="urn:microsoft.com/office/officeart/2018/2/layout/IconVerticalSolidList"/>
    <dgm:cxn modelId="{7B034973-CB71-4C84-9EF9-0AB6914CC421}" type="presOf" srcId="{1813619A-E7D8-445E-A294-368D58323620}" destId="{B4880EB7-6D66-4D62-B881-6F86CDE0585A}" srcOrd="0" destOrd="0" presId="urn:microsoft.com/office/officeart/2018/2/layout/IconVerticalSolidList"/>
    <dgm:cxn modelId="{5DB23DCD-C96B-41EF-90B1-9D8BA954B0CD}" type="presOf" srcId="{3CB45A20-AA03-4513-ADB4-8B10F9F6B862}" destId="{9A29FF3E-AB84-4A39-B1A0-00AB6241ADFF}" srcOrd="0" destOrd="0" presId="urn:microsoft.com/office/officeart/2018/2/layout/IconVerticalSolidList"/>
    <dgm:cxn modelId="{2B2B76D0-1B63-4FBE-A8AF-065D3F64FFC9}" srcId="{F7A6D7ED-C659-45F4-87D5-2EABAB03A443}" destId="{3CB45A20-AA03-4513-ADB4-8B10F9F6B862}" srcOrd="1" destOrd="0" parTransId="{E358CD13-59D7-4153-8D7B-EBD536B1522D}" sibTransId="{86972F2B-FC45-4684-8D27-00A7E01B7BE8}"/>
    <dgm:cxn modelId="{CBB55A3D-9FA4-4E2E-9D6D-DEAE6921C531}" type="presParOf" srcId="{B8DF9200-B6DB-4FB2-8438-3740FD05950E}" destId="{AFC5B752-2A9C-4E9A-8220-D000046786B0}" srcOrd="0" destOrd="0" presId="urn:microsoft.com/office/officeart/2018/2/layout/IconVerticalSolidList"/>
    <dgm:cxn modelId="{275E5164-C31F-4944-99CE-C65531271674}" type="presParOf" srcId="{AFC5B752-2A9C-4E9A-8220-D000046786B0}" destId="{6104401D-4AEA-4097-B2A1-E3E66BC8441E}" srcOrd="0" destOrd="0" presId="urn:microsoft.com/office/officeart/2018/2/layout/IconVerticalSolidList"/>
    <dgm:cxn modelId="{2D91F93C-93A3-48C7-A806-59B8E731CB1B}" type="presParOf" srcId="{AFC5B752-2A9C-4E9A-8220-D000046786B0}" destId="{DAF72101-398B-4443-9895-419398547CDF}" srcOrd="1" destOrd="0" presId="urn:microsoft.com/office/officeart/2018/2/layout/IconVerticalSolidList"/>
    <dgm:cxn modelId="{CD4A55EC-2F4B-4A65-AD28-2510AD5E13F3}" type="presParOf" srcId="{AFC5B752-2A9C-4E9A-8220-D000046786B0}" destId="{671F0221-28C9-4021-B9B6-5F4A8559D5E2}" srcOrd="2" destOrd="0" presId="urn:microsoft.com/office/officeart/2018/2/layout/IconVerticalSolidList"/>
    <dgm:cxn modelId="{F4DCF10B-90CA-478D-A0AA-923AD97CF4A6}" type="presParOf" srcId="{AFC5B752-2A9C-4E9A-8220-D000046786B0}" destId="{17F5A121-4CC0-4C52-9947-BF30BC91E6DF}" srcOrd="3" destOrd="0" presId="urn:microsoft.com/office/officeart/2018/2/layout/IconVerticalSolidList"/>
    <dgm:cxn modelId="{A9AA9B89-592C-420C-B11B-A7967E16AA3C}" type="presParOf" srcId="{B8DF9200-B6DB-4FB2-8438-3740FD05950E}" destId="{613CB842-E7B3-46F9-8AA6-2248BB0CC729}" srcOrd="1" destOrd="0" presId="urn:microsoft.com/office/officeart/2018/2/layout/IconVerticalSolidList"/>
    <dgm:cxn modelId="{A10E1C55-A47E-4301-8CB0-7E3C303DC1AE}" type="presParOf" srcId="{B8DF9200-B6DB-4FB2-8438-3740FD05950E}" destId="{B9EBFAB6-6CE0-46D3-9538-26534D265546}" srcOrd="2" destOrd="0" presId="urn:microsoft.com/office/officeart/2018/2/layout/IconVerticalSolidList"/>
    <dgm:cxn modelId="{E5C365E4-5907-43FC-BD71-0DD1A5B638C9}" type="presParOf" srcId="{B9EBFAB6-6CE0-46D3-9538-26534D265546}" destId="{D8A1F5E6-A7DD-4F4F-A5AD-2D47F140F1DB}" srcOrd="0" destOrd="0" presId="urn:microsoft.com/office/officeart/2018/2/layout/IconVerticalSolidList"/>
    <dgm:cxn modelId="{6664C7F0-A2ED-4D87-A40B-C1D6CD0E58DC}" type="presParOf" srcId="{B9EBFAB6-6CE0-46D3-9538-26534D265546}" destId="{B472F45C-8515-4334-9894-E23118ED39DA}" srcOrd="1" destOrd="0" presId="urn:microsoft.com/office/officeart/2018/2/layout/IconVerticalSolidList"/>
    <dgm:cxn modelId="{F8A390CB-06A6-4F9C-85F7-CE79D87826E8}" type="presParOf" srcId="{B9EBFAB6-6CE0-46D3-9538-26534D265546}" destId="{87F56B9A-4328-40A8-889C-A46617928219}" srcOrd="2" destOrd="0" presId="urn:microsoft.com/office/officeart/2018/2/layout/IconVerticalSolidList"/>
    <dgm:cxn modelId="{E5EB6189-4837-4385-8421-C6821A74E02C}" type="presParOf" srcId="{B9EBFAB6-6CE0-46D3-9538-26534D265546}" destId="{9A29FF3E-AB84-4A39-B1A0-00AB6241ADFF}" srcOrd="3" destOrd="0" presId="urn:microsoft.com/office/officeart/2018/2/layout/IconVerticalSolidList"/>
    <dgm:cxn modelId="{EA5F2D68-49FF-4CA8-94F1-F555085AC755}" type="presParOf" srcId="{B8DF9200-B6DB-4FB2-8438-3740FD05950E}" destId="{922B6688-3088-4788-8BF6-7EDE3B796068}" srcOrd="3" destOrd="0" presId="urn:microsoft.com/office/officeart/2018/2/layout/IconVerticalSolidList"/>
    <dgm:cxn modelId="{16ED4FED-9A28-4F64-AA34-74E4B966206C}" type="presParOf" srcId="{B8DF9200-B6DB-4FB2-8438-3740FD05950E}" destId="{3ADF3D9F-8816-4520-AFBA-BE5954A66C92}" srcOrd="4" destOrd="0" presId="urn:microsoft.com/office/officeart/2018/2/layout/IconVerticalSolidList"/>
    <dgm:cxn modelId="{659AE001-9280-479B-9C20-71ACA7FD4B64}" type="presParOf" srcId="{3ADF3D9F-8816-4520-AFBA-BE5954A66C92}" destId="{B0BF9850-340C-4238-92C4-C224A658F6DA}" srcOrd="0" destOrd="0" presId="urn:microsoft.com/office/officeart/2018/2/layout/IconVerticalSolidList"/>
    <dgm:cxn modelId="{B1BC5D80-F017-4FC1-B963-971DB49195D5}" type="presParOf" srcId="{3ADF3D9F-8816-4520-AFBA-BE5954A66C92}" destId="{877915BB-B8E0-454E-B10D-EED27DFB2E82}" srcOrd="1" destOrd="0" presId="urn:microsoft.com/office/officeart/2018/2/layout/IconVerticalSolidList"/>
    <dgm:cxn modelId="{1B93442D-AAC3-4325-8800-8C7B103AB022}" type="presParOf" srcId="{3ADF3D9F-8816-4520-AFBA-BE5954A66C92}" destId="{1AE36DAB-8129-4A43-86DE-4830895386FE}" srcOrd="2" destOrd="0" presId="urn:microsoft.com/office/officeart/2018/2/layout/IconVerticalSolidList"/>
    <dgm:cxn modelId="{8AA5FF7D-9D8A-4F53-98C5-93195596EB84}" type="presParOf" srcId="{3ADF3D9F-8816-4520-AFBA-BE5954A66C92}" destId="{B4880EB7-6D66-4D62-B881-6F86CDE0585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41AEA88-36D6-4008-AE23-07BDEF2A77F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65F71C7-BE8E-433B-9DF9-323EA219FDE8}">
      <dgm:prSet/>
      <dgm:spPr/>
      <dgm:t>
        <a:bodyPr/>
        <a:lstStyle/>
        <a:p>
          <a:r>
            <a:rPr lang="en-US"/>
            <a:t>A cross-platform framework</a:t>
          </a:r>
        </a:p>
      </dgm:t>
    </dgm:pt>
    <dgm:pt modelId="{4EF06B33-41E6-44E0-BC67-35DF25863222}" type="parTrans" cxnId="{6DD1C798-A026-46CB-8898-6E69A08FD13F}">
      <dgm:prSet/>
      <dgm:spPr/>
      <dgm:t>
        <a:bodyPr/>
        <a:lstStyle/>
        <a:p>
          <a:endParaRPr lang="en-US"/>
        </a:p>
      </dgm:t>
    </dgm:pt>
    <dgm:pt modelId="{45DD9A4A-2E46-4C8A-BFE5-4B40AE293D40}" type="sibTrans" cxnId="{6DD1C798-A026-46CB-8898-6E69A08FD13F}">
      <dgm:prSet/>
      <dgm:spPr/>
      <dgm:t>
        <a:bodyPr/>
        <a:lstStyle/>
        <a:p>
          <a:endParaRPr lang="en-US"/>
        </a:p>
      </dgm:t>
    </dgm:pt>
    <dgm:pt modelId="{127600A3-EC06-4D78-A24D-4B3A97BE068F}">
      <dgm:prSet/>
      <dgm:spPr/>
      <dgm:t>
        <a:bodyPr/>
        <a:lstStyle/>
        <a:p>
          <a:r>
            <a:rPr lang="en-US"/>
            <a:t>Build augmented reality experiences for either Android or iOS devices</a:t>
          </a:r>
        </a:p>
      </dgm:t>
    </dgm:pt>
    <dgm:pt modelId="{6BF3D565-6CD4-4668-B3EA-8045425257A1}" type="parTrans" cxnId="{5EE7E7A2-DBB5-4601-8D3B-571E886F7CAE}">
      <dgm:prSet/>
      <dgm:spPr/>
      <dgm:t>
        <a:bodyPr/>
        <a:lstStyle/>
        <a:p>
          <a:endParaRPr lang="en-US"/>
        </a:p>
      </dgm:t>
    </dgm:pt>
    <dgm:pt modelId="{C4C296B3-49AA-46C1-9CA1-50AE07D1F61D}" type="sibTrans" cxnId="{5EE7E7A2-DBB5-4601-8D3B-571E886F7CAE}">
      <dgm:prSet/>
      <dgm:spPr/>
      <dgm:t>
        <a:bodyPr/>
        <a:lstStyle/>
        <a:p>
          <a:endParaRPr lang="en-US"/>
        </a:p>
      </dgm:t>
    </dgm:pt>
    <dgm:pt modelId="{4D8EA94A-AA08-486C-9ED6-6EAFAA60450A}">
      <dgm:prSet/>
      <dgm:spPr/>
      <dgm:t>
        <a:bodyPr/>
        <a:lstStyle/>
        <a:p>
          <a:r>
            <a:rPr lang="en-US"/>
            <a:t>A default version of AR Foundation is automatically installed along with the ARCore Extensions for AR Foundation SDK</a:t>
          </a:r>
        </a:p>
      </dgm:t>
    </dgm:pt>
    <dgm:pt modelId="{4300392F-BF76-4FB6-B386-76C4B0F7832B}" type="parTrans" cxnId="{B967D7DB-A2DA-4455-A047-82A2EEC8795B}">
      <dgm:prSet/>
      <dgm:spPr/>
      <dgm:t>
        <a:bodyPr/>
        <a:lstStyle/>
        <a:p>
          <a:endParaRPr lang="en-US"/>
        </a:p>
      </dgm:t>
    </dgm:pt>
    <dgm:pt modelId="{F5017403-F463-42CF-8E10-46F71AB7120E}" type="sibTrans" cxnId="{B967D7DB-A2DA-4455-A047-82A2EEC8795B}">
      <dgm:prSet/>
      <dgm:spPr/>
      <dgm:t>
        <a:bodyPr/>
        <a:lstStyle/>
        <a:p>
          <a:endParaRPr lang="en-US"/>
        </a:p>
      </dgm:t>
    </dgm:pt>
    <dgm:pt modelId="{02775EF3-6192-4FD6-B084-11711B921509}" type="pres">
      <dgm:prSet presAssocID="{941AEA88-36D6-4008-AE23-07BDEF2A77F2}" presName="vert0" presStyleCnt="0">
        <dgm:presLayoutVars>
          <dgm:dir/>
          <dgm:animOne val="branch"/>
          <dgm:animLvl val="lvl"/>
        </dgm:presLayoutVars>
      </dgm:prSet>
      <dgm:spPr/>
    </dgm:pt>
    <dgm:pt modelId="{ECBA7171-76CE-4D75-81B2-EF7E86CBE2F8}" type="pres">
      <dgm:prSet presAssocID="{865F71C7-BE8E-433B-9DF9-323EA219FDE8}" presName="thickLine" presStyleLbl="alignNode1" presStyleIdx="0" presStyleCnt="3"/>
      <dgm:spPr/>
    </dgm:pt>
    <dgm:pt modelId="{1978B4D4-759B-47C4-9F71-CD6226113D10}" type="pres">
      <dgm:prSet presAssocID="{865F71C7-BE8E-433B-9DF9-323EA219FDE8}" presName="horz1" presStyleCnt="0"/>
      <dgm:spPr/>
    </dgm:pt>
    <dgm:pt modelId="{EDFE5CCF-3649-4792-9940-26FCC234463E}" type="pres">
      <dgm:prSet presAssocID="{865F71C7-BE8E-433B-9DF9-323EA219FDE8}" presName="tx1" presStyleLbl="revTx" presStyleIdx="0" presStyleCnt="3"/>
      <dgm:spPr/>
    </dgm:pt>
    <dgm:pt modelId="{CEF039ED-DEDE-4FFA-8461-F92416B96C62}" type="pres">
      <dgm:prSet presAssocID="{865F71C7-BE8E-433B-9DF9-323EA219FDE8}" presName="vert1" presStyleCnt="0"/>
      <dgm:spPr/>
    </dgm:pt>
    <dgm:pt modelId="{4D7F7335-5B17-4519-AE0E-88B542031988}" type="pres">
      <dgm:prSet presAssocID="{127600A3-EC06-4D78-A24D-4B3A97BE068F}" presName="thickLine" presStyleLbl="alignNode1" presStyleIdx="1" presStyleCnt="3"/>
      <dgm:spPr/>
    </dgm:pt>
    <dgm:pt modelId="{C6A4456C-2769-4E27-84F8-517777E158D7}" type="pres">
      <dgm:prSet presAssocID="{127600A3-EC06-4D78-A24D-4B3A97BE068F}" presName="horz1" presStyleCnt="0"/>
      <dgm:spPr/>
    </dgm:pt>
    <dgm:pt modelId="{B80617DB-A9A8-4282-BAE8-E109A5179776}" type="pres">
      <dgm:prSet presAssocID="{127600A3-EC06-4D78-A24D-4B3A97BE068F}" presName="tx1" presStyleLbl="revTx" presStyleIdx="1" presStyleCnt="3"/>
      <dgm:spPr/>
    </dgm:pt>
    <dgm:pt modelId="{D78590F5-DF79-4538-9981-B231F288EDD4}" type="pres">
      <dgm:prSet presAssocID="{127600A3-EC06-4D78-A24D-4B3A97BE068F}" presName="vert1" presStyleCnt="0"/>
      <dgm:spPr/>
    </dgm:pt>
    <dgm:pt modelId="{4C7B6EF2-8531-492C-9DE8-1003D9EFEFCC}" type="pres">
      <dgm:prSet presAssocID="{4D8EA94A-AA08-486C-9ED6-6EAFAA60450A}" presName="thickLine" presStyleLbl="alignNode1" presStyleIdx="2" presStyleCnt="3"/>
      <dgm:spPr/>
    </dgm:pt>
    <dgm:pt modelId="{DDECA26D-BAFB-4F6C-9B9A-A48A62A9768E}" type="pres">
      <dgm:prSet presAssocID="{4D8EA94A-AA08-486C-9ED6-6EAFAA60450A}" presName="horz1" presStyleCnt="0"/>
      <dgm:spPr/>
    </dgm:pt>
    <dgm:pt modelId="{110D7431-03F3-4109-B50A-51D0E108D7E0}" type="pres">
      <dgm:prSet presAssocID="{4D8EA94A-AA08-486C-9ED6-6EAFAA60450A}" presName="tx1" presStyleLbl="revTx" presStyleIdx="2" presStyleCnt="3"/>
      <dgm:spPr/>
    </dgm:pt>
    <dgm:pt modelId="{F23E9B48-D12B-4F43-B23A-602626127964}" type="pres">
      <dgm:prSet presAssocID="{4D8EA94A-AA08-486C-9ED6-6EAFAA60450A}" presName="vert1" presStyleCnt="0"/>
      <dgm:spPr/>
    </dgm:pt>
  </dgm:ptLst>
  <dgm:cxnLst>
    <dgm:cxn modelId="{0E925534-09BA-48C3-8C71-CE35B09AB1B3}" type="presOf" srcId="{865F71C7-BE8E-433B-9DF9-323EA219FDE8}" destId="{EDFE5CCF-3649-4792-9940-26FCC234463E}" srcOrd="0" destOrd="0" presId="urn:microsoft.com/office/officeart/2008/layout/LinedList"/>
    <dgm:cxn modelId="{0BAC5480-E88E-47B7-A1F6-DA2D050D6C7E}" type="presOf" srcId="{941AEA88-36D6-4008-AE23-07BDEF2A77F2}" destId="{02775EF3-6192-4FD6-B084-11711B921509}" srcOrd="0" destOrd="0" presId="urn:microsoft.com/office/officeart/2008/layout/LinedList"/>
    <dgm:cxn modelId="{58F46383-AEDF-4259-989B-ECF804036876}" type="presOf" srcId="{127600A3-EC06-4D78-A24D-4B3A97BE068F}" destId="{B80617DB-A9A8-4282-BAE8-E109A5179776}" srcOrd="0" destOrd="0" presId="urn:microsoft.com/office/officeart/2008/layout/LinedList"/>
    <dgm:cxn modelId="{6DD1C798-A026-46CB-8898-6E69A08FD13F}" srcId="{941AEA88-36D6-4008-AE23-07BDEF2A77F2}" destId="{865F71C7-BE8E-433B-9DF9-323EA219FDE8}" srcOrd="0" destOrd="0" parTransId="{4EF06B33-41E6-44E0-BC67-35DF25863222}" sibTransId="{45DD9A4A-2E46-4C8A-BFE5-4B40AE293D40}"/>
    <dgm:cxn modelId="{5EE7E7A2-DBB5-4601-8D3B-571E886F7CAE}" srcId="{941AEA88-36D6-4008-AE23-07BDEF2A77F2}" destId="{127600A3-EC06-4D78-A24D-4B3A97BE068F}" srcOrd="1" destOrd="0" parTransId="{6BF3D565-6CD4-4668-B3EA-8045425257A1}" sibTransId="{C4C296B3-49AA-46C1-9CA1-50AE07D1F61D}"/>
    <dgm:cxn modelId="{5145DFC9-8388-458B-A844-E637DD05FD31}" type="presOf" srcId="{4D8EA94A-AA08-486C-9ED6-6EAFAA60450A}" destId="{110D7431-03F3-4109-B50A-51D0E108D7E0}" srcOrd="0" destOrd="0" presId="urn:microsoft.com/office/officeart/2008/layout/LinedList"/>
    <dgm:cxn modelId="{B967D7DB-A2DA-4455-A047-82A2EEC8795B}" srcId="{941AEA88-36D6-4008-AE23-07BDEF2A77F2}" destId="{4D8EA94A-AA08-486C-9ED6-6EAFAA60450A}" srcOrd="2" destOrd="0" parTransId="{4300392F-BF76-4FB6-B386-76C4B0F7832B}" sibTransId="{F5017403-F463-42CF-8E10-46F71AB7120E}"/>
    <dgm:cxn modelId="{2ED95DE3-D6CF-4178-99E6-7632003F14AA}" type="presParOf" srcId="{02775EF3-6192-4FD6-B084-11711B921509}" destId="{ECBA7171-76CE-4D75-81B2-EF7E86CBE2F8}" srcOrd="0" destOrd="0" presId="urn:microsoft.com/office/officeart/2008/layout/LinedList"/>
    <dgm:cxn modelId="{6969E0B8-D15A-43DC-B804-DB7348D5F194}" type="presParOf" srcId="{02775EF3-6192-4FD6-B084-11711B921509}" destId="{1978B4D4-759B-47C4-9F71-CD6226113D10}" srcOrd="1" destOrd="0" presId="urn:microsoft.com/office/officeart/2008/layout/LinedList"/>
    <dgm:cxn modelId="{42E261B9-6F86-496D-BDEF-8F6708137136}" type="presParOf" srcId="{1978B4D4-759B-47C4-9F71-CD6226113D10}" destId="{EDFE5CCF-3649-4792-9940-26FCC234463E}" srcOrd="0" destOrd="0" presId="urn:microsoft.com/office/officeart/2008/layout/LinedList"/>
    <dgm:cxn modelId="{E19BA989-E12F-447B-9DB7-236187DEE209}" type="presParOf" srcId="{1978B4D4-759B-47C4-9F71-CD6226113D10}" destId="{CEF039ED-DEDE-4FFA-8461-F92416B96C62}" srcOrd="1" destOrd="0" presId="urn:microsoft.com/office/officeart/2008/layout/LinedList"/>
    <dgm:cxn modelId="{80179790-773F-4035-9873-361E945B0C93}" type="presParOf" srcId="{02775EF3-6192-4FD6-B084-11711B921509}" destId="{4D7F7335-5B17-4519-AE0E-88B542031988}" srcOrd="2" destOrd="0" presId="urn:microsoft.com/office/officeart/2008/layout/LinedList"/>
    <dgm:cxn modelId="{A11CFC26-E149-4C76-A3AD-10CA3683F663}" type="presParOf" srcId="{02775EF3-6192-4FD6-B084-11711B921509}" destId="{C6A4456C-2769-4E27-84F8-517777E158D7}" srcOrd="3" destOrd="0" presId="urn:microsoft.com/office/officeart/2008/layout/LinedList"/>
    <dgm:cxn modelId="{C9E124C6-FC31-4A35-AC03-E629766613C3}" type="presParOf" srcId="{C6A4456C-2769-4E27-84F8-517777E158D7}" destId="{B80617DB-A9A8-4282-BAE8-E109A5179776}" srcOrd="0" destOrd="0" presId="urn:microsoft.com/office/officeart/2008/layout/LinedList"/>
    <dgm:cxn modelId="{A7AC1679-2AB9-4D48-B589-4FB0E60A7890}" type="presParOf" srcId="{C6A4456C-2769-4E27-84F8-517777E158D7}" destId="{D78590F5-DF79-4538-9981-B231F288EDD4}" srcOrd="1" destOrd="0" presId="urn:microsoft.com/office/officeart/2008/layout/LinedList"/>
    <dgm:cxn modelId="{9C4D9431-5682-4AD8-9B0C-F5615B3E4549}" type="presParOf" srcId="{02775EF3-6192-4FD6-B084-11711B921509}" destId="{4C7B6EF2-8531-492C-9DE8-1003D9EFEFCC}" srcOrd="4" destOrd="0" presId="urn:microsoft.com/office/officeart/2008/layout/LinedList"/>
    <dgm:cxn modelId="{947C4454-63FA-456C-9FE7-FE41EDA38E05}" type="presParOf" srcId="{02775EF3-6192-4FD6-B084-11711B921509}" destId="{DDECA26D-BAFB-4F6C-9B9A-A48A62A9768E}" srcOrd="5" destOrd="0" presId="urn:microsoft.com/office/officeart/2008/layout/LinedList"/>
    <dgm:cxn modelId="{BFFDE382-00B0-48C3-81E9-5D276883A877}" type="presParOf" srcId="{DDECA26D-BAFB-4F6C-9B9A-A48A62A9768E}" destId="{110D7431-03F3-4109-B50A-51D0E108D7E0}" srcOrd="0" destOrd="0" presId="urn:microsoft.com/office/officeart/2008/layout/LinedList"/>
    <dgm:cxn modelId="{5A58868D-7FB8-4964-97A6-81C287E4117F}" type="presParOf" srcId="{DDECA26D-BAFB-4F6C-9B9A-A48A62A9768E}" destId="{F23E9B48-D12B-4F43-B23A-60262612796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6DB136-F563-498E-B983-6B61336D5460}">
      <dsp:nvSpPr>
        <dsp:cNvPr id="0" name=""/>
        <dsp:cNvSpPr/>
      </dsp:nvSpPr>
      <dsp:spPr>
        <a:xfrm>
          <a:off x="0" y="2392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C43EAE7-6561-4639-96A7-5AB62929F8C8}">
      <dsp:nvSpPr>
        <dsp:cNvPr id="0" name=""/>
        <dsp:cNvSpPr/>
      </dsp:nvSpPr>
      <dsp:spPr>
        <a:xfrm>
          <a:off x="0" y="2392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300" kern="1200"/>
            <a:t>SDK (Software Development Kit)</a:t>
          </a:r>
          <a:endParaRPr lang="en-US" sz="2300" kern="1200"/>
        </a:p>
      </dsp:txBody>
      <dsp:txXfrm>
        <a:off x="0" y="2392"/>
        <a:ext cx="6266011" cy="815793"/>
      </dsp:txXfrm>
    </dsp:sp>
    <dsp:sp modelId="{A60E51B4-5497-45D5-A655-755EE6F94A2B}">
      <dsp:nvSpPr>
        <dsp:cNvPr id="0" name=""/>
        <dsp:cNvSpPr/>
      </dsp:nvSpPr>
      <dsp:spPr>
        <a:xfrm>
          <a:off x="0" y="818186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291913"/>
                <a:satOff val="-2547"/>
                <a:lumOff val="-3294"/>
                <a:alphaOff val="0"/>
                <a:tint val="96000"/>
                <a:lumMod val="104000"/>
              </a:schemeClr>
            </a:gs>
            <a:gs pos="100000">
              <a:schemeClr val="accent2">
                <a:hueOff val="-291913"/>
                <a:satOff val="-2547"/>
                <a:lumOff val="-3294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291913"/>
              <a:satOff val="-2547"/>
              <a:lumOff val="-3294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F492090-8B9D-41C7-975E-2DD62390BDA5}">
      <dsp:nvSpPr>
        <dsp:cNvPr id="0" name=""/>
        <dsp:cNvSpPr/>
      </dsp:nvSpPr>
      <dsp:spPr>
        <a:xfrm>
          <a:off x="0" y="818186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300" kern="1200"/>
            <a:t>Developed by Go</a:t>
          </a:r>
          <a:r>
            <a:rPr lang="en-US" sz="2300" kern="1200"/>
            <a:t>ogle</a:t>
          </a:r>
        </a:p>
      </dsp:txBody>
      <dsp:txXfrm>
        <a:off x="0" y="818186"/>
        <a:ext cx="6266011" cy="815793"/>
      </dsp:txXfrm>
    </dsp:sp>
    <dsp:sp modelId="{2E678DF3-6392-43D4-8C96-66D42876FD8E}">
      <dsp:nvSpPr>
        <dsp:cNvPr id="0" name=""/>
        <dsp:cNvSpPr/>
      </dsp:nvSpPr>
      <dsp:spPr>
        <a:xfrm>
          <a:off x="0" y="1633979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583825"/>
                <a:satOff val="-5094"/>
                <a:lumOff val="-6588"/>
                <a:alphaOff val="0"/>
                <a:tint val="96000"/>
                <a:lumMod val="104000"/>
              </a:schemeClr>
            </a:gs>
            <a:gs pos="100000">
              <a:schemeClr val="accent2">
                <a:hueOff val="-583825"/>
                <a:satOff val="-5094"/>
                <a:lumOff val="-6588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583825"/>
              <a:satOff val="-5094"/>
              <a:lumOff val="-6588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8A3F18-62C0-4398-BD97-6A168E7E9FEF}">
      <dsp:nvSpPr>
        <dsp:cNvPr id="0" name=""/>
        <dsp:cNvSpPr/>
      </dsp:nvSpPr>
      <dsp:spPr>
        <a:xfrm>
          <a:off x="0" y="1633979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300" kern="1200"/>
            <a:t>1 March 2018</a:t>
          </a:r>
          <a:endParaRPr lang="en-US" sz="2300" kern="1200"/>
        </a:p>
      </dsp:txBody>
      <dsp:txXfrm>
        <a:off x="0" y="1633979"/>
        <a:ext cx="6266011" cy="815793"/>
      </dsp:txXfrm>
    </dsp:sp>
    <dsp:sp modelId="{CC6F0283-4BEC-4EA5-80FC-E37233585116}">
      <dsp:nvSpPr>
        <dsp:cNvPr id="0" name=""/>
        <dsp:cNvSpPr/>
      </dsp:nvSpPr>
      <dsp:spPr>
        <a:xfrm>
          <a:off x="0" y="2449773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875738"/>
                <a:satOff val="-7640"/>
                <a:lumOff val="-9883"/>
                <a:alphaOff val="0"/>
                <a:tint val="96000"/>
                <a:lumMod val="104000"/>
              </a:schemeClr>
            </a:gs>
            <a:gs pos="100000">
              <a:schemeClr val="accent2">
                <a:hueOff val="-875738"/>
                <a:satOff val="-7640"/>
                <a:lumOff val="-9883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875738"/>
              <a:satOff val="-7640"/>
              <a:lumOff val="-9883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34D8AC3-E41A-4130-A170-3EBF33C9C3E7}">
      <dsp:nvSpPr>
        <dsp:cNvPr id="0" name=""/>
        <dsp:cNvSpPr/>
      </dsp:nvSpPr>
      <dsp:spPr>
        <a:xfrm>
          <a:off x="0" y="2449773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300" kern="1200"/>
            <a:t>A</a:t>
          </a:r>
          <a:r>
            <a:rPr lang="en-US" sz="2300" kern="1200"/>
            <a:t>ugmented reality</a:t>
          </a:r>
          <a:r>
            <a:rPr lang="ro-RO" sz="2300" kern="1200"/>
            <a:t> applications</a:t>
          </a:r>
          <a:endParaRPr lang="en-US" sz="2300" kern="1200"/>
        </a:p>
      </dsp:txBody>
      <dsp:txXfrm>
        <a:off x="0" y="2449773"/>
        <a:ext cx="6266011" cy="815793"/>
      </dsp:txXfrm>
    </dsp:sp>
    <dsp:sp modelId="{8BD50BB5-92B7-419E-80D7-F58F184707BB}">
      <dsp:nvSpPr>
        <dsp:cNvPr id="0" name=""/>
        <dsp:cNvSpPr/>
      </dsp:nvSpPr>
      <dsp:spPr>
        <a:xfrm>
          <a:off x="0" y="3265567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1167650"/>
                <a:satOff val="-10187"/>
                <a:lumOff val="-13177"/>
                <a:alphaOff val="0"/>
                <a:tint val="96000"/>
                <a:lumMod val="104000"/>
              </a:schemeClr>
            </a:gs>
            <a:gs pos="100000">
              <a:schemeClr val="accent2">
                <a:hueOff val="-1167650"/>
                <a:satOff val="-10187"/>
                <a:lumOff val="-13177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1167650"/>
              <a:satOff val="-10187"/>
              <a:lumOff val="-13177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504A777-6CA4-4742-BDB6-5EA912C55D89}">
      <dsp:nvSpPr>
        <dsp:cNvPr id="0" name=""/>
        <dsp:cNvSpPr/>
      </dsp:nvSpPr>
      <dsp:spPr>
        <a:xfrm>
          <a:off x="0" y="3265567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300" kern="1200"/>
            <a:t>Available for both Android and iOS</a:t>
          </a:r>
          <a:endParaRPr lang="en-US" sz="2300" kern="1200"/>
        </a:p>
      </dsp:txBody>
      <dsp:txXfrm>
        <a:off x="0" y="3265567"/>
        <a:ext cx="6266011" cy="815793"/>
      </dsp:txXfrm>
    </dsp:sp>
    <dsp:sp modelId="{9A002326-6810-4687-B8C7-E2E87AC1D3A3}">
      <dsp:nvSpPr>
        <dsp:cNvPr id="0" name=""/>
        <dsp:cNvSpPr/>
      </dsp:nvSpPr>
      <dsp:spPr>
        <a:xfrm>
          <a:off x="0" y="4081360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1459563"/>
                <a:satOff val="-12734"/>
                <a:lumOff val="-16471"/>
                <a:alphaOff val="0"/>
                <a:tint val="96000"/>
                <a:lumMod val="104000"/>
              </a:schemeClr>
            </a:gs>
            <a:gs pos="100000">
              <a:schemeClr val="accent2">
                <a:hueOff val="-1459563"/>
                <a:satOff val="-12734"/>
                <a:lumOff val="-16471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1459563"/>
              <a:satOff val="-12734"/>
              <a:lumOff val="-16471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53AA679-E399-41CE-A487-B2C826AAE6EA}">
      <dsp:nvSpPr>
        <dsp:cNvPr id="0" name=""/>
        <dsp:cNvSpPr/>
      </dsp:nvSpPr>
      <dsp:spPr>
        <a:xfrm>
          <a:off x="0" y="4081360"/>
          <a:ext cx="6266011" cy="815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300" kern="1200"/>
            <a:t>Support for Unity, Unreal, Android Studio, Xcode</a:t>
          </a:r>
          <a:endParaRPr lang="en-US" sz="2300" kern="1200"/>
        </a:p>
      </dsp:txBody>
      <dsp:txXfrm>
        <a:off x="0" y="4081360"/>
        <a:ext cx="6266011" cy="8157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4401D-4AEA-4097-B2A1-E3E66BC8441E}">
      <dsp:nvSpPr>
        <dsp:cNvPr id="0" name=""/>
        <dsp:cNvSpPr/>
      </dsp:nvSpPr>
      <dsp:spPr>
        <a:xfrm>
          <a:off x="0" y="495"/>
          <a:ext cx="10353675" cy="115949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F72101-398B-4443-9895-419398547CDF}">
      <dsp:nvSpPr>
        <dsp:cNvPr id="0" name=""/>
        <dsp:cNvSpPr/>
      </dsp:nvSpPr>
      <dsp:spPr>
        <a:xfrm>
          <a:off x="350748" y="261382"/>
          <a:ext cx="637724" cy="6377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F5A121-4CC0-4C52-9947-BF30BC91E6DF}">
      <dsp:nvSpPr>
        <dsp:cNvPr id="0" name=""/>
        <dsp:cNvSpPr/>
      </dsp:nvSpPr>
      <dsp:spPr>
        <a:xfrm>
          <a:off x="1339221" y="495"/>
          <a:ext cx="9014453" cy="1159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14" tIns="122714" rIns="122714" bIns="12271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>
              <a:hlinkClick xmlns:r="http://schemas.openxmlformats.org/officeDocument/2006/relationships" r:id="rId3"/>
            </a:rPr>
            <a:t>Motion tracking</a:t>
          </a:r>
          <a:r>
            <a:rPr lang="en-US" sz="2500" kern="1200"/>
            <a:t> </a:t>
          </a:r>
          <a:r>
            <a:rPr lang="ro-RO" sz="2500" kern="1200"/>
            <a:t>- track the phone position re</a:t>
          </a:r>
          <a:r>
            <a:rPr lang="en-US" sz="2500" kern="1200"/>
            <a:t>lative to the world</a:t>
          </a:r>
        </a:p>
      </dsp:txBody>
      <dsp:txXfrm>
        <a:off x="1339221" y="495"/>
        <a:ext cx="9014453" cy="1159498"/>
      </dsp:txXfrm>
    </dsp:sp>
    <dsp:sp modelId="{D8A1F5E6-A7DD-4F4F-A5AD-2D47F140F1DB}">
      <dsp:nvSpPr>
        <dsp:cNvPr id="0" name=""/>
        <dsp:cNvSpPr/>
      </dsp:nvSpPr>
      <dsp:spPr>
        <a:xfrm>
          <a:off x="0" y="1449869"/>
          <a:ext cx="10353675" cy="115949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72F45C-8515-4334-9894-E23118ED39DA}">
      <dsp:nvSpPr>
        <dsp:cNvPr id="0" name=""/>
        <dsp:cNvSpPr/>
      </dsp:nvSpPr>
      <dsp:spPr>
        <a:xfrm>
          <a:off x="350748" y="1710756"/>
          <a:ext cx="637724" cy="637724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9FF3E-AB84-4A39-B1A0-00AB6241ADFF}">
      <dsp:nvSpPr>
        <dsp:cNvPr id="0" name=""/>
        <dsp:cNvSpPr/>
      </dsp:nvSpPr>
      <dsp:spPr>
        <a:xfrm>
          <a:off x="1339221" y="1449869"/>
          <a:ext cx="9014453" cy="1159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14" tIns="122714" rIns="122714" bIns="12271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>
              <a:hlinkClick xmlns:r="http://schemas.openxmlformats.org/officeDocument/2006/relationships" r:id="rId3"/>
            </a:rPr>
            <a:t>Environmental understanding</a:t>
          </a:r>
          <a:r>
            <a:rPr lang="en-US" sz="2500" kern="1200"/>
            <a:t> </a:t>
          </a:r>
          <a:r>
            <a:rPr lang="ro-RO" sz="2500" kern="1200"/>
            <a:t>- detect</a:t>
          </a:r>
          <a:r>
            <a:rPr lang="en-US" sz="2500" kern="1200"/>
            <a:t> the size and location of all type of surfaces: horizontal, vertical and angled surfaces</a:t>
          </a:r>
        </a:p>
      </dsp:txBody>
      <dsp:txXfrm>
        <a:off x="1339221" y="1449869"/>
        <a:ext cx="9014453" cy="1159498"/>
      </dsp:txXfrm>
    </dsp:sp>
    <dsp:sp modelId="{B0BF9850-340C-4238-92C4-C224A658F6DA}">
      <dsp:nvSpPr>
        <dsp:cNvPr id="0" name=""/>
        <dsp:cNvSpPr/>
      </dsp:nvSpPr>
      <dsp:spPr>
        <a:xfrm>
          <a:off x="0" y="2899242"/>
          <a:ext cx="10353675" cy="115949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7915BB-B8E0-454E-B10D-EED27DFB2E82}">
      <dsp:nvSpPr>
        <dsp:cNvPr id="0" name=""/>
        <dsp:cNvSpPr/>
      </dsp:nvSpPr>
      <dsp:spPr>
        <a:xfrm>
          <a:off x="350748" y="3160129"/>
          <a:ext cx="637724" cy="637724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80EB7-6D66-4D62-B881-6F86CDE0585A}">
      <dsp:nvSpPr>
        <dsp:cNvPr id="0" name=""/>
        <dsp:cNvSpPr/>
      </dsp:nvSpPr>
      <dsp:spPr>
        <a:xfrm>
          <a:off x="1339221" y="2899242"/>
          <a:ext cx="9014453" cy="1159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714" tIns="122714" rIns="122714" bIns="12271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>
              <a:hlinkClick xmlns:r="http://schemas.openxmlformats.org/officeDocument/2006/relationships" r:id="rId3"/>
            </a:rPr>
            <a:t>Light estimation</a:t>
          </a:r>
          <a:r>
            <a:rPr lang="en-US" sz="2500" kern="1200"/>
            <a:t> </a:t>
          </a:r>
          <a:r>
            <a:rPr lang="ro-RO" sz="2500" kern="1200"/>
            <a:t>- </a:t>
          </a:r>
          <a:r>
            <a:rPr lang="en-US" sz="2500" kern="1200"/>
            <a:t>estimate the environment's current lighting conditions</a:t>
          </a:r>
        </a:p>
      </dsp:txBody>
      <dsp:txXfrm>
        <a:off x="1339221" y="2899242"/>
        <a:ext cx="9014453" cy="11594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BA7171-76CE-4D75-81B2-EF7E86CBE2F8}">
      <dsp:nvSpPr>
        <dsp:cNvPr id="0" name=""/>
        <dsp:cNvSpPr/>
      </dsp:nvSpPr>
      <dsp:spPr>
        <a:xfrm>
          <a:off x="0" y="1981"/>
          <a:ext cx="1035376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FE5CCF-3649-4792-9940-26FCC234463E}">
      <dsp:nvSpPr>
        <dsp:cNvPr id="0" name=""/>
        <dsp:cNvSpPr/>
      </dsp:nvSpPr>
      <dsp:spPr>
        <a:xfrm>
          <a:off x="0" y="1981"/>
          <a:ext cx="10353761" cy="1351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 cross-platform framework</a:t>
          </a:r>
        </a:p>
      </dsp:txBody>
      <dsp:txXfrm>
        <a:off x="0" y="1981"/>
        <a:ext cx="10353761" cy="1351595"/>
      </dsp:txXfrm>
    </dsp:sp>
    <dsp:sp modelId="{4D7F7335-5B17-4519-AE0E-88B542031988}">
      <dsp:nvSpPr>
        <dsp:cNvPr id="0" name=""/>
        <dsp:cNvSpPr/>
      </dsp:nvSpPr>
      <dsp:spPr>
        <a:xfrm>
          <a:off x="0" y="1353577"/>
          <a:ext cx="1035376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0617DB-A9A8-4282-BAE8-E109A5179776}">
      <dsp:nvSpPr>
        <dsp:cNvPr id="0" name=""/>
        <dsp:cNvSpPr/>
      </dsp:nvSpPr>
      <dsp:spPr>
        <a:xfrm>
          <a:off x="0" y="1353577"/>
          <a:ext cx="10353761" cy="1351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Build augmented reality experiences for either Android or iOS devices</a:t>
          </a:r>
        </a:p>
      </dsp:txBody>
      <dsp:txXfrm>
        <a:off x="0" y="1353577"/>
        <a:ext cx="10353761" cy="1351595"/>
      </dsp:txXfrm>
    </dsp:sp>
    <dsp:sp modelId="{4C7B6EF2-8531-492C-9DE8-1003D9EFEFCC}">
      <dsp:nvSpPr>
        <dsp:cNvPr id="0" name=""/>
        <dsp:cNvSpPr/>
      </dsp:nvSpPr>
      <dsp:spPr>
        <a:xfrm>
          <a:off x="0" y="2705173"/>
          <a:ext cx="1035376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0D7431-03F3-4109-B50A-51D0E108D7E0}">
      <dsp:nvSpPr>
        <dsp:cNvPr id="0" name=""/>
        <dsp:cNvSpPr/>
      </dsp:nvSpPr>
      <dsp:spPr>
        <a:xfrm>
          <a:off x="0" y="2705173"/>
          <a:ext cx="10353761" cy="13515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 default version of AR Foundation is automatically installed along with the ARCore Extensions for AR Foundation SDK</a:t>
          </a:r>
        </a:p>
      </dsp:txBody>
      <dsp:txXfrm>
        <a:off x="0" y="2705173"/>
        <a:ext cx="10353761" cy="13515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923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555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6348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802653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4706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019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412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084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296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92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868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56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629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328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01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563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553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FF58FA1-B8AC-4DDE-BCC8-DB5271333F0D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C285E73-A9A7-44FD-B0FC-E98162BC02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7905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  <p:sldLayoutId id="2147483853" r:id="rId13"/>
    <p:sldLayoutId id="2147483854" r:id="rId14"/>
    <p:sldLayoutId id="2147483855" r:id="rId15"/>
    <p:sldLayoutId id="2147483856" r:id="rId16"/>
    <p:sldLayoutId id="214748385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ar/develop/unity/quickstart-android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s.google.com/ar/develop/unity/tutorials/hello-ar-sample" TargetMode="External"/><Relationship Id="rId4" Type="http://schemas.openxmlformats.org/officeDocument/2006/relationships/hyperlink" Target="https://developers.google.com/ar/discover/supported-device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1D00A8-EE6F-4002-94DA-E6CFAFB856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2304" y="2238587"/>
            <a:ext cx="5256594" cy="1403781"/>
          </a:xfrm>
        </p:spPr>
        <p:txBody>
          <a:bodyPr>
            <a:noAutofit/>
          </a:bodyPr>
          <a:lstStyle/>
          <a:p>
            <a:r>
              <a:rPr lang="ro-RO" sz="8800" dirty="0"/>
              <a:t>ARCore</a:t>
            </a:r>
            <a:endParaRPr lang="en-US" sz="8800" dirty="0"/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0FA4CEA0-1025-4EC3-8D6F-649B0E8E59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585" y="1618827"/>
            <a:ext cx="2583818" cy="300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226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970450"/>
          </a:xfrm>
        </p:spPr>
        <p:txBody>
          <a:bodyPr>
            <a:normAutofit/>
          </a:bodyPr>
          <a:lstStyle/>
          <a:p>
            <a:r>
              <a:rPr lang="ro-RO" dirty="0"/>
              <a:t>Oriented Points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7E598-61C8-48FA-A540-1A2096E8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28801"/>
            <a:ext cx="5978072" cy="3866048"/>
          </a:xfrm>
        </p:spPr>
        <p:txBody>
          <a:bodyPr anchor="ctr">
            <a:normAutofit/>
          </a:bodyPr>
          <a:lstStyle/>
          <a:p>
            <a:r>
              <a:rPr lang="en-US" dirty="0"/>
              <a:t>Place virtual objects on angled surfaces </a:t>
            </a:r>
          </a:p>
          <a:p>
            <a:r>
              <a:rPr lang="en-US" dirty="0"/>
              <a:t>Nearby feature points to attempt to estimate the angle of the surface</a:t>
            </a:r>
          </a:p>
          <a:p>
            <a:r>
              <a:rPr lang="en-US" dirty="0"/>
              <a:t>A pose that takes the angle into account</a:t>
            </a:r>
            <a:endParaRPr lang="ro-RO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E47F43-F797-45EA-A343-2BEADF0F1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232905" y="1"/>
            <a:ext cx="4959095" cy="6858000"/>
          </a:xfrm>
          <a:prstGeom prst="rect">
            <a:avLst/>
          </a:prstGeom>
        </p:spPr>
      </p:pic>
      <p:pic>
        <p:nvPicPr>
          <p:cNvPr id="4" name="Picture 3" descr="A picture containing indoor, monitor, table, sitting&#10;&#10;Description automatically generated">
            <a:extLst>
              <a:ext uri="{FF2B5EF4-FFF2-40B4-BE49-F238E27FC236}">
                <a16:creationId xmlns:a16="http://schemas.microsoft.com/office/drawing/2014/main" id="{E92725CB-20CC-4AC7-A6A4-9902F83062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516" y="2189354"/>
            <a:ext cx="4847484" cy="235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68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C224410-FF86-4FBB-A05E-61232D4B1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F3BDD110-869E-4A8C-9250-C7AE5C840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2" y="-2"/>
            <a:ext cx="6088698" cy="6858002"/>
          </a:xfrm>
          <a:custGeom>
            <a:avLst/>
            <a:gdLst>
              <a:gd name="connsiteX0" fmla="*/ 0 w 6088698"/>
              <a:gd name="connsiteY0" fmla="*/ 0 h 6858002"/>
              <a:gd name="connsiteX1" fmla="*/ 2610464 w 6088698"/>
              <a:gd name="connsiteY1" fmla="*/ 0 h 6858002"/>
              <a:gd name="connsiteX2" fmla="*/ 2610464 w 6088698"/>
              <a:gd name="connsiteY2" fmla="*/ 3 h 6858002"/>
              <a:gd name="connsiteX3" fmla="*/ 5749313 w 6088698"/>
              <a:gd name="connsiteY3" fmla="*/ 3 h 6858002"/>
              <a:gd name="connsiteX4" fmla="*/ 5749313 w 6088698"/>
              <a:gd name="connsiteY4" fmla="*/ 4 h 6858002"/>
              <a:gd name="connsiteX5" fmla="*/ 5740011 w 6088698"/>
              <a:gd name="connsiteY5" fmla="*/ 4 h 6858002"/>
              <a:gd name="connsiteX6" fmla="*/ 5748114 w 6088698"/>
              <a:gd name="connsiteY6" fmla="*/ 40466 h 6858002"/>
              <a:gd name="connsiteX7" fmla="*/ 5771963 w 6088698"/>
              <a:gd name="connsiteY7" fmla="*/ 159110 h 6858002"/>
              <a:gd name="connsiteX8" fmla="*/ 5788633 w 6088698"/>
              <a:gd name="connsiteY8" fmla="*/ 245521 h 6858002"/>
              <a:gd name="connsiteX9" fmla="*/ 5806229 w 6088698"/>
              <a:gd name="connsiteY9" fmla="*/ 348391 h 6858002"/>
              <a:gd name="connsiteX10" fmla="*/ 5827299 w 6088698"/>
              <a:gd name="connsiteY10" fmla="*/ 470463 h 6858002"/>
              <a:gd name="connsiteX11" fmla="*/ 5849526 w 6088698"/>
              <a:gd name="connsiteY11" fmla="*/ 605566 h 6858002"/>
              <a:gd name="connsiteX12" fmla="*/ 5872911 w 6088698"/>
              <a:gd name="connsiteY12" fmla="*/ 757813 h 6858002"/>
              <a:gd name="connsiteX13" fmla="*/ 5897684 w 6088698"/>
              <a:gd name="connsiteY13" fmla="*/ 923777 h 6858002"/>
              <a:gd name="connsiteX14" fmla="*/ 5922459 w 6088698"/>
              <a:gd name="connsiteY14" fmla="*/ 1104142 h 6858002"/>
              <a:gd name="connsiteX15" fmla="*/ 5947695 w 6088698"/>
              <a:gd name="connsiteY15" fmla="*/ 1296166 h 6858002"/>
              <a:gd name="connsiteX16" fmla="*/ 5971079 w 6088698"/>
              <a:gd name="connsiteY16" fmla="*/ 1503278 h 6858002"/>
              <a:gd name="connsiteX17" fmla="*/ 5993538 w 6088698"/>
              <a:gd name="connsiteY17" fmla="*/ 1719991 h 6858002"/>
              <a:gd name="connsiteX18" fmla="*/ 6013913 w 6088698"/>
              <a:gd name="connsiteY18" fmla="*/ 1949048 h 6858002"/>
              <a:gd name="connsiteX19" fmla="*/ 6033361 w 6088698"/>
              <a:gd name="connsiteY19" fmla="*/ 2187706 h 6858002"/>
              <a:gd name="connsiteX20" fmla="*/ 6051654 w 6088698"/>
              <a:gd name="connsiteY20" fmla="*/ 2436652 h 6858002"/>
              <a:gd name="connsiteX21" fmla="*/ 6058136 w 6088698"/>
              <a:gd name="connsiteY21" fmla="*/ 2564211 h 6858002"/>
              <a:gd name="connsiteX22" fmla="*/ 6065314 w 6088698"/>
              <a:gd name="connsiteY22" fmla="*/ 2694512 h 6858002"/>
              <a:gd name="connsiteX23" fmla="*/ 6072027 w 6088698"/>
              <a:gd name="connsiteY23" fmla="*/ 2826871 h 6858002"/>
              <a:gd name="connsiteX24" fmla="*/ 6076427 w 6088698"/>
              <a:gd name="connsiteY24" fmla="*/ 2959917 h 6858002"/>
              <a:gd name="connsiteX25" fmla="*/ 6080363 w 6088698"/>
              <a:gd name="connsiteY25" fmla="*/ 3095705 h 6858002"/>
              <a:gd name="connsiteX26" fmla="*/ 6084530 w 6088698"/>
              <a:gd name="connsiteY26" fmla="*/ 3232865 h 6858002"/>
              <a:gd name="connsiteX27" fmla="*/ 6087308 w 6088698"/>
              <a:gd name="connsiteY27" fmla="*/ 3372768 h 6858002"/>
              <a:gd name="connsiteX28" fmla="*/ 6087308 w 6088698"/>
              <a:gd name="connsiteY28" fmla="*/ 3514043 h 6858002"/>
              <a:gd name="connsiteX29" fmla="*/ 6088698 w 6088698"/>
              <a:gd name="connsiteY29" fmla="*/ 3656689 h 6858002"/>
              <a:gd name="connsiteX30" fmla="*/ 6087308 w 6088698"/>
              <a:gd name="connsiteY30" fmla="*/ 3800707 h 6858002"/>
              <a:gd name="connsiteX31" fmla="*/ 6084530 w 6088698"/>
              <a:gd name="connsiteY31" fmla="*/ 3946783 h 6858002"/>
              <a:gd name="connsiteX32" fmla="*/ 6081983 w 6088698"/>
              <a:gd name="connsiteY32" fmla="*/ 4092858 h 6858002"/>
              <a:gd name="connsiteX33" fmla="*/ 6076427 w 6088698"/>
              <a:gd name="connsiteY33" fmla="*/ 4240991 h 6858002"/>
              <a:gd name="connsiteX34" fmla="*/ 6070639 w 6088698"/>
              <a:gd name="connsiteY34" fmla="*/ 4390495 h 6858002"/>
              <a:gd name="connsiteX35" fmla="*/ 6063924 w 6088698"/>
              <a:gd name="connsiteY35" fmla="*/ 4540000 h 6858002"/>
              <a:gd name="connsiteX36" fmla="*/ 6054432 w 6088698"/>
              <a:gd name="connsiteY36" fmla="*/ 4690876 h 6858002"/>
              <a:gd name="connsiteX37" fmla="*/ 6043086 w 6088698"/>
              <a:gd name="connsiteY37" fmla="*/ 4843123 h 6858002"/>
              <a:gd name="connsiteX38" fmla="*/ 6032204 w 6088698"/>
              <a:gd name="connsiteY38" fmla="*/ 4996057 h 6858002"/>
              <a:gd name="connsiteX39" fmla="*/ 6018313 w 6088698"/>
              <a:gd name="connsiteY39" fmla="*/ 5148990 h 6858002"/>
              <a:gd name="connsiteX40" fmla="*/ 6001642 w 6088698"/>
              <a:gd name="connsiteY40" fmla="*/ 5303981 h 6858002"/>
              <a:gd name="connsiteX41" fmla="*/ 5984972 w 6088698"/>
              <a:gd name="connsiteY41" fmla="*/ 5456914 h 6858002"/>
              <a:gd name="connsiteX42" fmla="*/ 5965754 w 6088698"/>
              <a:gd name="connsiteY42" fmla="*/ 5612591 h 6858002"/>
              <a:gd name="connsiteX43" fmla="*/ 5944685 w 6088698"/>
              <a:gd name="connsiteY43" fmla="*/ 5768953 h 6858002"/>
              <a:gd name="connsiteX44" fmla="*/ 5922459 w 6088698"/>
              <a:gd name="connsiteY44" fmla="*/ 5923258 h 6858002"/>
              <a:gd name="connsiteX45" fmla="*/ 5896527 w 6088698"/>
              <a:gd name="connsiteY45" fmla="*/ 6079621 h 6858002"/>
              <a:gd name="connsiteX46" fmla="*/ 5868743 w 6088698"/>
              <a:gd name="connsiteY46" fmla="*/ 6235297 h 6858002"/>
              <a:gd name="connsiteX47" fmla="*/ 5841190 w 6088698"/>
              <a:gd name="connsiteY47" fmla="*/ 6391660 h 6858002"/>
              <a:gd name="connsiteX48" fmla="*/ 5809008 w 6088698"/>
              <a:gd name="connsiteY48" fmla="*/ 6547336 h 6858002"/>
              <a:gd name="connsiteX49" fmla="*/ 5776130 w 6088698"/>
              <a:gd name="connsiteY49" fmla="*/ 6702327 h 6858002"/>
              <a:gd name="connsiteX50" fmla="*/ 5741633 w 6088698"/>
              <a:gd name="connsiteY50" fmla="*/ 6858002 h 6858002"/>
              <a:gd name="connsiteX51" fmla="*/ 2610464 w 6088698"/>
              <a:gd name="connsiteY51" fmla="*/ 6858002 h 6858002"/>
              <a:gd name="connsiteX52" fmla="*/ 0 w 6088698"/>
              <a:gd name="connsiteY5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6088698" h="6858002">
                <a:moveTo>
                  <a:pt x="0" y="0"/>
                </a:moveTo>
                <a:lnTo>
                  <a:pt x="2610464" y="0"/>
                </a:lnTo>
                <a:lnTo>
                  <a:pt x="2610464" y="3"/>
                </a:lnTo>
                <a:lnTo>
                  <a:pt x="5749313" y="3"/>
                </a:lnTo>
                <a:lnTo>
                  <a:pt x="5749313" y="4"/>
                </a:lnTo>
                <a:lnTo>
                  <a:pt x="5740011" y="4"/>
                </a:lnTo>
                <a:lnTo>
                  <a:pt x="5748114" y="40466"/>
                </a:lnTo>
                <a:lnTo>
                  <a:pt x="5771963" y="159110"/>
                </a:lnTo>
                <a:lnTo>
                  <a:pt x="5788633" y="245521"/>
                </a:lnTo>
                <a:lnTo>
                  <a:pt x="5806229" y="348391"/>
                </a:lnTo>
                <a:lnTo>
                  <a:pt x="5827299" y="470463"/>
                </a:lnTo>
                <a:lnTo>
                  <a:pt x="5849526" y="605566"/>
                </a:lnTo>
                <a:lnTo>
                  <a:pt x="5872911" y="757813"/>
                </a:lnTo>
                <a:lnTo>
                  <a:pt x="5897684" y="923777"/>
                </a:lnTo>
                <a:lnTo>
                  <a:pt x="5922459" y="1104142"/>
                </a:lnTo>
                <a:lnTo>
                  <a:pt x="5947695" y="1296166"/>
                </a:lnTo>
                <a:lnTo>
                  <a:pt x="5971079" y="1503278"/>
                </a:lnTo>
                <a:lnTo>
                  <a:pt x="5993538" y="1719991"/>
                </a:lnTo>
                <a:lnTo>
                  <a:pt x="6013913" y="1949048"/>
                </a:lnTo>
                <a:lnTo>
                  <a:pt x="6033361" y="2187706"/>
                </a:lnTo>
                <a:lnTo>
                  <a:pt x="6051654" y="2436652"/>
                </a:lnTo>
                <a:lnTo>
                  <a:pt x="6058136" y="2564211"/>
                </a:lnTo>
                <a:lnTo>
                  <a:pt x="6065314" y="2694512"/>
                </a:lnTo>
                <a:lnTo>
                  <a:pt x="6072027" y="2826871"/>
                </a:lnTo>
                <a:lnTo>
                  <a:pt x="6076427" y="2959917"/>
                </a:lnTo>
                <a:lnTo>
                  <a:pt x="6080363" y="3095705"/>
                </a:lnTo>
                <a:lnTo>
                  <a:pt x="6084530" y="3232865"/>
                </a:lnTo>
                <a:lnTo>
                  <a:pt x="6087308" y="3372768"/>
                </a:lnTo>
                <a:lnTo>
                  <a:pt x="6087308" y="3514043"/>
                </a:lnTo>
                <a:lnTo>
                  <a:pt x="6088698" y="3656689"/>
                </a:lnTo>
                <a:lnTo>
                  <a:pt x="6087308" y="3800707"/>
                </a:lnTo>
                <a:lnTo>
                  <a:pt x="6084530" y="3946783"/>
                </a:lnTo>
                <a:lnTo>
                  <a:pt x="6081983" y="4092858"/>
                </a:lnTo>
                <a:lnTo>
                  <a:pt x="6076427" y="4240991"/>
                </a:lnTo>
                <a:lnTo>
                  <a:pt x="6070639" y="4390495"/>
                </a:lnTo>
                <a:lnTo>
                  <a:pt x="6063924" y="4540000"/>
                </a:lnTo>
                <a:lnTo>
                  <a:pt x="6054432" y="4690876"/>
                </a:lnTo>
                <a:lnTo>
                  <a:pt x="6043086" y="4843123"/>
                </a:lnTo>
                <a:lnTo>
                  <a:pt x="6032204" y="4996057"/>
                </a:lnTo>
                <a:lnTo>
                  <a:pt x="6018313" y="5148990"/>
                </a:lnTo>
                <a:lnTo>
                  <a:pt x="6001642" y="5303981"/>
                </a:lnTo>
                <a:lnTo>
                  <a:pt x="5984972" y="5456914"/>
                </a:lnTo>
                <a:lnTo>
                  <a:pt x="5965754" y="5612591"/>
                </a:lnTo>
                <a:lnTo>
                  <a:pt x="5944685" y="5768953"/>
                </a:lnTo>
                <a:lnTo>
                  <a:pt x="5922459" y="5923258"/>
                </a:lnTo>
                <a:lnTo>
                  <a:pt x="5896527" y="6079621"/>
                </a:lnTo>
                <a:lnTo>
                  <a:pt x="5868743" y="6235297"/>
                </a:lnTo>
                <a:lnTo>
                  <a:pt x="5841190" y="6391660"/>
                </a:lnTo>
                <a:lnTo>
                  <a:pt x="5809008" y="6547336"/>
                </a:lnTo>
                <a:lnTo>
                  <a:pt x="5776130" y="6702327"/>
                </a:lnTo>
                <a:lnTo>
                  <a:pt x="5741633" y="6858002"/>
                </a:lnTo>
                <a:lnTo>
                  <a:pt x="2610464" y="6858002"/>
                </a:lnTo>
                <a:lnTo>
                  <a:pt x="0" y="6858002"/>
                </a:lnTo>
                <a:close/>
              </a:path>
            </a:pathLst>
          </a:cu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506" y="1118808"/>
            <a:ext cx="4671467" cy="4747683"/>
          </a:xfrm>
        </p:spPr>
        <p:txBody>
          <a:bodyPr anchor="ctr">
            <a:normAutofit/>
          </a:bodyPr>
          <a:lstStyle/>
          <a:p>
            <a:pPr algn="l"/>
            <a:r>
              <a:rPr lang="ro-RO" sz="4800"/>
              <a:t>Anchors and Trackables</a:t>
            </a:r>
            <a:endParaRPr lang="en-US" sz="4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7E598-61C8-48FA-A540-1A2096E8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8769" y="1118809"/>
            <a:ext cx="5049763" cy="4747681"/>
          </a:xfrm>
          <a:effectLst/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Poses can change as </a:t>
            </a:r>
            <a:r>
              <a:rPr lang="en-US" dirty="0" err="1">
                <a:solidFill>
                  <a:schemeClr val="tx1"/>
                </a:solidFill>
              </a:rPr>
              <a:t>ARCore</a:t>
            </a:r>
            <a:r>
              <a:rPr lang="en-US" dirty="0">
                <a:solidFill>
                  <a:schemeClr val="tx1"/>
                </a:solidFill>
              </a:rPr>
              <a:t> improves its understanding of its own position and its environment</a:t>
            </a:r>
          </a:p>
          <a:p>
            <a:r>
              <a:rPr lang="en-US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Anchor: </a:t>
            </a:r>
            <a:r>
              <a:rPr lang="en-US" dirty="0">
                <a:solidFill>
                  <a:schemeClr val="tx1"/>
                </a:solidFill>
              </a:rPr>
              <a:t>Ensuring that </a:t>
            </a:r>
            <a:r>
              <a:rPr lang="en-US" dirty="0" err="1">
                <a:solidFill>
                  <a:schemeClr val="tx1"/>
                </a:solidFill>
              </a:rPr>
              <a:t>ARCore</a:t>
            </a:r>
            <a:r>
              <a:rPr lang="en-US" dirty="0">
                <a:solidFill>
                  <a:schemeClr val="tx1"/>
                </a:solidFill>
              </a:rPr>
              <a:t> tracks the object's position over time</a:t>
            </a:r>
          </a:p>
          <a:p>
            <a:r>
              <a:rPr lang="en-US" dirty="0">
                <a:solidFill>
                  <a:schemeClr val="tx1"/>
                </a:solidFill>
              </a:rPr>
              <a:t>The fact that poses can change =&gt; update the position of environmental objects like planes and feature points over time</a:t>
            </a:r>
          </a:p>
          <a:p>
            <a:r>
              <a:rPr lang="en-US" dirty="0">
                <a:solidFill>
                  <a:schemeClr val="tx1"/>
                </a:solidFill>
              </a:rPr>
              <a:t>Planes and points: a special type of object (</a:t>
            </a:r>
            <a:r>
              <a:rPr lang="en-US" b="1" dirty="0">
                <a:solidFill>
                  <a:srgbClr val="00B050"/>
                </a:solidFill>
              </a:rPr>
              <a:t>trackable</a:t>
            </a:r>
            <a:r>
              <a:rPr lang="en-US" dirty="0">
                <a:solidFill>
                  <a:schemeClr val="tx1"/>
                </a:solidFill>
              </a:rPr>
              <a:t>) – objects that are tracked over time</a:t>
            </a:r>
          </a:p>
        </p:txBody>
      </p:sp>
    </p:spTree>
    <p:extLst>
      <p:ext uri="{BB962C8B-B14F-4D97-AF65-F5344CB8AC3E}">
        <p14:creationId xmlns:p14="http://schemas.microsoft.com/office/powerpoint/2010/main" val="1537391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1089B-0359-4C3D-B626-C186E0221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915" y="2615453"/>
            <a:ext cx="3382832" cy="7512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200" dirty="0" err="1"/>
              <a:t>HelloARCore</a:t>
            </a:r>
            <a:endParaRPr lang="en-US" sz="4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8187575-5CB4-477B-AA47-020C6D2A78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585F70-7C5D-424E-A182-39507AF48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575256-1309-4393-9161-A5EB96D8AA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278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271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DC4A-B712-4CF2-911D-F5E893F85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134" y="360830"/>
            <a:ext cx="5277971" cy="970450"/>
          </a:xfrm>
        </p:spPr>
        <p:txBody>
          <a:bodyPr>
            <a:normAutofit fontScale="90000"/>
          </a:bodyPr>
          <a:lstStyle/>
          <a:p>
            <a:r>
              <a:rPr lang="en-US" dirty="0"/>
              <a:t>Object Manipulation (1)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D160AB-34E3-4F01-9E77-F309B9852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6494" y="0"/>
            <a:ext cx="6673329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674716-EC6C-4884-8926-06A8200F8C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780" y="1773998"/>
            <a:ext cx="1863042" cy="331000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EB3484D-1D7F-4EEF-8A66-6F7C52023B7E}"/>
              </a:ext>
            </a:extLst>
          </p:cNvPr>
          <p:cNvSpPr/>
          <p:nvPr/>
        </p:nvSpPr>
        <p:spPr>
          <a:xfrm>
            <a:off x="6096000" y="3509682"/>
            <a:ext cx="5764306" cy="126402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07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F4905-A266-4B10-A526-1540A2FA5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Manipulation (2)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2E2ADCC-DA58-4771-95B8-BC72D821B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722" y="4398350"/>
            <a:ext cx="5343525" cy="12096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26BCF0-75DB-4DB5-8B5F-2D768808E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72" y="1580050"/>
            <a:ext cx="6572250" cy="1847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E67E21-FE92-4BAA-A299-39C7CA52DA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1920" y="3258110"/>
            <a:ext cx="6420080" cy="359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19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Anchor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7E598-61C8-48FA-A540-1A2096E8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3" y="1580050"/>
            <a:ext cx="10353762" cy="3278463"/>
          </a:xfrm>
        </p:spPr>
        <p:txBody>
          <a:bodyPr/>
          <a:lstStyle/>
          <a:p>
            <a:r>
              <a:rPr lang="en-US" dirty="0"/>
              <a:t>Collaborative or multiplayer apps for Android and iOS devices</a:t>
            </a:r>
          </a:p>
          <a:p>
            <a:r>
              <a:rPr lang="en-US" dirty="0"/>
              <a:t>With Cloud Anchors, one device sends an anchor and nearby feature points to the cloud for hosting</a:t>
            </a:r>
          </a:p>
          <a:p>
            <a:r>
              <a:rPr lang="en-US" dirty="0"/>
              <a:t>These anchors can be shared with other users on either Android or iOS devices in the same environment</a:t>
            </a:r>
          </a:p>
          <a:p>
            <a:r>
              <a:rPr lang="en-US" dirty="0"/>
              <a:t>This enables apps to render the same 3D objects attached to these anchors, letting users have the same AR experience simultaneously.</a:t>
            </a:r>
          </a:p>
          <a:p>
            <a:r>
              <a:rPr lang="en-US" b="1" dirty="0" err="1"/>
              <a:t>CreateCloudAnchor</a:t>
            </a:r>
            <a:r>
              <a:rPr lang="en-US" b="1" dirty="0"/>
              <a:t>(), </a:t>
            </a:r>
            <a:r>
              <a:rPr lang="en-US" b="1" dirty="0" err="1"/>
              <a:t>CloudServiceResponse</a:t>
            </a:r>
            <a:r>
              <a:rPr lang="en-US" b="1" dirty="0"/>
              <a:t>(), </a:t>
            </a:r>
            <a:r>
              <a:rPr lang="en-US" b="1" dirty="0" err="1"/>
              <a:t>ResolveCloudAnchor</a:t>
            </a:r>
            <a:r>
              <a:rPr lang="en-US" b="1" dirty="0"/>
              <a:t>()</a:t>
            </a:r>
          </a:p>
          <a:p>
            <a:endParaRPr lang="en-US" dirty="0"/>
          </a:p>
        </p:txBody>
      </p:sp>
      <p:pic>
        <p:nvPicPr>
          <p:cNvPr id="6" name="cloud-anchor-part-1">
            <a:hlinkClick r:id="" action="ppaction://media"/>
            <a:extLst>
              <a:ext uri="{FF2B5EF4-FFF2-40B4-BE49-F238E27FC236}">
                <a16:creationId xmlns:a16="http://schemas.microsoft.com/office/drawing/2014/main" id="{F559BA71-F635-406A-A8FD-DEAF16A1FC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19201" y="4718302"/>
            <a:ext cx="3230880" cy="1817370"/>
          </a:xfrm>
          <a:prstGeom prst="rect">
            <a:avLst/>
          </a:prstGeom>
        </p:spPr>
      </p:pic>
      <p:pic>
        <p:nvPicPr>
          <p:cNvPr id="7" name="cloud-anchor-part-2">
            <a:hlinkClick r:id="" action="ppaction://media"/>
            <a:extLst>
              <a:ext uri="{FF2B5EF4-FFF2-40B4-BE49-F238E27FC236}">
                <a16:creationId xmlns:a16="http://schemas.microsoft.com/office/drawing/2014/main" id="{6E41A6BC-390B-4E96-9ECC-79330BF46A7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741919" y="4718302"/>
            <a:ext cx="3230880" cy="181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365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63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13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Augmented Images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7E598-61C8-48FA-A540-1A2096E89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Apps that can respond to specific 2D images</a:t>
            </a:r>
          </a:p>
          <a:p>
            <a:r>
              <a:rPr lang="en-US" dirty="0"/>
              <a:t> Users can trigger AR experiences when they point their phone's camera at specific images</a:t>
            </a:r>
          </a:p>
          <a:p>
            <a:r>
              <a:rPr lang="en-US" dirty="0"/>
              <a:t>Images can be compiled offline to create an image database</a:t>
            </a:r>
          </a:p>
          <a:p>
            <a:r>
              <a:rPr lang="en-US" dirty="0"/>
              <a:t>Individual images can be added in real time from the device</a:t>
            </a:r>
          </a:p>
          <a:p>
            <a:r>
              <a:rPr lang="en-US" dirty="0"/>
              <a:t>Once registered, </a:t>
            </a:r>
            <a:r>
              <a:rPr lang="en-US" dirty="0" err="1"/>
              <a:t>ARCore</a:t>
            </a:r>
            <a:r>
              <a:rPr lang="en-US" dirty="0"/>
              <a:t> will detect these images, the images' boundaries, and return a corresponding pose</a:t>
            </a:r>
          </a:p>
          <a:p>
            <a:endParaRPr lang="en-US" dirty="0"/>
          </a:p>
        </p:txBody>
      </p:sp>
      <p:pic>
        <p:nvPicPr>
          <p:cNvPr id="4" name="augmented-images-demo">
            <a:hlinkClick r:id="" action="ppaction://media"/>
            <a:extLst>
              <a:ext uri="{FF2B5EF4-FFF2-40B4-BE49-F238E27FC236}">
                <a16:creationId xmlns:a16="http://schemas.microsoft.com/office/drawing/2014/main" id="{D1565ACD-77F7-49DD-99F6-6528F37134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20896" y="4280534"/>
            <a:ext cx="3590544" cy="2019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44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45AC5-5EF3-4A43-9E6A-D17305E4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Augmented Images (2)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23474-CD6E-4362-8CEE-55CEBB2D9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058751"/>
          </a:xfrm>
        </p:spPr>
        <p:txBody>
          <a:bodyPr/>
          <a:lstStyle/>
          <a:p>
            <a:r>
              <a:rPr lang="en-US"/>
              <a:t>Track up to 20 images simultaneously</a:t>
            </a:r>
          </a:p>
          <a:p>
            <a:r>
              <a:rPr lang="en-US"/>
              <a:t>Up to 1000 reference images in the database</a:t>
            </a:r>
          </a:p>
          <a:p>
            <a:r>
              <a:rPr lang="en-US">
                <a:solidFill>
                  <a:srgbClr val="00B050"/>
                </a:solidFill>
              </a:rPr>
              <a:t>arcoreimg: </a:t>
            </a:r>
            <a:r>
              <a:rPr lang="en-US"/>
              <a:t>score between 0 and 100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44DDCD-4C28-4E9F-A21C-3EA7DC15A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696" y="3310218"/>
            <a:ext cx="7193327" cy="3225053"/>
          </a:xfrm>
          <a:prstGeom prst="rect">
            <a:avLst/>
          </a:prstGeom>
        </p:spPr>
      </p:pic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D0BC8F4-0E6C-445C-BE66-F6D8368605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9635" y="1641950"/>
            <a:ext cx="3820103" cy="395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3105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560" y="972671"/>
            <a:ext cx="5978072" cy="970450"/>
          </a:xfrm>
        </p:spPr>
        <p:txBody>
          <a:bodyPr>
            <a:normAutofit/>
          </a:bodyPr>
          <a:lstStyle/>
          <a:p>
            <a:r>
              <a:rPr lang="en-US" dirty="0"/>
              <a:t>Augmented Faces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7E598-61C8-48FA-A540-1A2096E8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201" y="2494429"/>
            <a:ext cx="5978072" cy="2622196"/>
          </a:xfrm>
        </p:spPr>
        <p:txBody>
          <a:bodyPr anchor="ctr">
            <a:normAutofit/>
          </a:bodyPr>
          <a:lstStyle/>
          <a:p>
            <a:r>
              <a:rPr lang="en-US" dirty="0">
                <a:effectLst/>
              </a:rPr>
              <a:t>Identify the center pose and a face mesh</a:t>
            </a:r>
          </a:p>
          <a:p>
            <a:r>
              <a:rPr lang="en-US" dirty="0">
                <a:effectLst/>
              </a:rPr>
              <a:t>Identify face region poses on the user’s face:</a:t>
            </a:r>
          </a:p>
          <a:p>
            <a:pPr lvl="1"/>
            <a:r>
              <a:rPr lang="en-US" dirty="0">
                <a:effectLst/>
              </a:rPr>
              <a:t>Left forehead</a:t>
            </a:r>
          </a:p>
          <a:p>
            <a:pPr lvl="1"/>
            <a:r>
              <a:rPr lang="en-US" dirty="0">
                <a:effectLst/>
              </a:rPr>
              <a:t>Right forehead</a:t>
            </a:r>
          </a:p>
          <a:p>
            <a:pPr lvl="1"/>
            <a:r>
              <a:rPr lang="en-US" dirty="0">
                <a:effectLst/>
              </a:rPr>
              <a:t>Tip of the nose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0E47F43-F797-45EA-A343-2BEADF0F1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232905" y="1"/>
            <a:ext cx="4959095" cy="6858000"/>
          </a:xfrm>
          <a:prstGeom prst="rect">
            <a:avLst/>
          </a:prstGeom>
        </p:spPr>
      </p:pic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AAEA22E7-37E8-4F1B-97C4-D063EF3FF6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2945" y="1100795"/>
            <a:ext cx="3995592" cy="418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53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C877F-88F3-4CC2-894C-644C2C5B8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Augmented Faces (2)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11ABDD-0F88-4F1D-BC16-7E18ECF23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1" y="0"/>
            <a:ext cx="12192001" cy="4322278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A974BA-CB7C-4A8E-9089-8ABC1F2725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3122" y="133626"/>
            <a:ext cx="4223985" cy="405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484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ro-RO" dirty="0"/>
              <a:t>What is ARCore?</a:t>
            </a:r>
            <a:endParaRPr lang="en-US" dirty="0"/>
          </a:p>
        </p:txBody>
      </p:sp>
      <p:pic>
        <p:nvPicPr>
          <p:cNvPr id="12" name="Picture 9">
            <a:extLst>
              <a:ext uri="{FF2B5EF4-FFF2-40B4-BE49-F238E27FC236}">
                <a16:creationId xmlns:a16="http://schemas.microsoft.com/office/drawing/2014/main" id="{2532A841-3876-4914-9400-39DC9FE51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C7DD2E2C-0F2E-4DA7-B88B-601741BD6B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7923387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717347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F7E7-5725-49E7-A1A2-51A585119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en-US" dirty="0"/>
              <a:t>Known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99246-1CAF-4E42-AC42-BCA657265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546272" cy="4058751"/>
          </a:xfrm>
        </p:spPr>
        <p:txBody>
          <a:bodyPr anchor="ctr">
            <a:normAutofit/>
          </a:bodyPr>
          <a:lstStyle/>
          <a:p>
            <a:r>
              <a:rPr lang="en-US" dirty="0"/>
              <a:t>Detecting planes is sometimes annoying</a:t>
            </a:r>
          </a:p>
          <a:p>
            <a:r>
              <a:rPr lang="en-US" dirty="0"/>
              <a:t>The detected planes are sliding away</a:t>
            </a:r>
          </a:p>
          <a:p>
            <a:r>
              <a:rPr lang="en-US" dirty="0"/>
              <a:t>Feature points for plane detection =&gt; flat surfaces without texture, such as a white wall, may not be detected properly</a:t>
            </a:r>
          </a:p>
          <a:p>
            <a:r>
              <a:rPr lang="en-US" dirty="0"/>
              <a:t>Not all devices support </a:t>
            </a:r>
            <a:r>
              <a:rPr lang="en-US" dirty="0" err="1"/>
              <a:t>ARCore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3376AE2-BCDC-4281-95FF-7ABC57017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998132"/>
            <a:ext cx="4333632" cy="3521077"/>
          </a:xfrm>
          <a:prstGeom prst="rect">
            <a:avLst/>
          </a:prstGeom>
        </p:spPr>
      </p:pic>
      <p:pic>
        <p:nvPicPr>
          <p:cNvPr id="5" name="Picture 4" descr="A picture containing person, indoor, wall&#10;&#10;Description automatically generated">
            <a:extLst>
              <a:ext uri="{FF2B5EF4-FFF2-40B4-BE49-F238E27FC236}">
                <a16:creationId xmlns:a16="http://schemas.microsoft.com/office/drawing/2014/main" id="{9FA15965-A6B5-4769-ADB5-0E38C8FB35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52"/>
          <a:stretch/>
        </p:blipFill>
        <p:spPr>
          <a:xfrm>
            <a:off x="7066560" y="2132822"/>
            <a:ext cx="4065464" cy="325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659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1D00A8-EE6F-4002-94DA-E6CFAFB856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8991" y="2494619"/>
            <a:ext cx="8014018" cy="1403781"/>
          </a:xfrm>
        </p:spPr>
        <p:txBody>
          <a:bodyPr>
            <a:noAutofit/>
          </a:bodyPr>
          <a:lstStyle/>
          <a:p>
            <a:r>
              <a:rPr lang="en-US" sz="8800" dirty="0"/>
              <a:t>AR Foundation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4C097939-6BDF-4300-8746-701E0B402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843" y="391588"/>
            <a:ext cx="3602332" cy="131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729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7EE5F-CD9D-4C8C-8522-91B2CE6C8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ARCore Issue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252B57-67A9-4C62-89C3-29956E759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787" y="2815826"/>
            <a:ext cx="10391775" cy="80962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77288D-EAAF-4F53-89ED-8FDF628FE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911" y="4284221"/>
            <a:ext cx="9915525" cy="77152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10053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5929B-4AA6-4807-A04B-721E8BCC6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 Foundation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8C07E75-6AA3-4FDE-A05E-F6CB0CAC030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13795" y="1732449"/>
          <a:ext cx="10353762" cy="4058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3591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C224410-FF86-4FBB-A05E-61232D4B1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F3BDD110-869E-4A8C-9250-C7AE5C840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2" y="-2"/>
            <a:ext cx="6088698" cy="6858002"/>
          </a:xfrm>
          <a:custGeom>
            <a:avLst/>
            <a:gdLst>
              <a:gd name="connsiteX0" fmla="*/ 0 w 6088698"/>
              <a:gd name="connsiteY0" fmla="*/ 0 h 6858002"/>
              <a:gd name="connsiteX1" fmla="*/ 2610464 w 6088698"/>
              <a:gd name="connsiteY1" fmla="*/ 0 h 6858002"/>
              <a:gd name="connsiteX2" fmla="*/ 2610464 w 6088698"/>
              <a:gd name="connsiteY2" fmla="*/ 3 h 6858002"/>
              <a:gd name="connsiteX3" fmla="*/ 5749313 w 6088698"/>
              <a:gd name="connsiteY3" fmla="*/ 3 h 6858002"/>
              <a:gd name="connsiteX4" fmla="*/ 5749313 w 6088698"/>
              <a:gd name="connsiteY4" fmla="*/ 4 h 6858002"/>
              <a:gd name="connsiteX5" fmla="*/ 5740011 w 6088698"/>
              <a:gd name="connsiteY5" fmla="*/ 4 h 6858002"/>
              <a:gd name="connsiteX6" fmla="*/ 5748114 w 6088698"/>
              <a:gd name="connsiteY6" fmla="*/ 40466 h 6858002"/>
              <a:gd name="connsiteX7" fmla="*/ 5771963 w 6088698"/>
              <a:gd name="connsiteY7" fmla="*/ 159110 h 6858002"/>
              <a:gd name="connsiteX8" fmla="*/ 5788633 w 6088698"/>
              <a:gd name="connsiteY8" fmla="*/ 245521 h 6858002"/>
              <a:gd name="connsiteX9" fmla="*/ 5806229 w 6088698"/>
              <a:gd name="connsiteY9" fmla="*/ 348391 h 6858002"/>
              <a:gd name="connsiteX10" fmla="*/ 5827299 w 6088698"/>
              <a:gd name="connsiteY10" fmla="*/ 470463 h 6858002"/>
              <a:gd name="connsiteX11" fmla="*/ 5849526 w 6088698"/>
              <a:gd name="connsiteY11" fmla="*/ 605566 h 6858002"/>
              <a:gd name="connsiteX12" fmla="*/ 5872911 w 6088698"/>
              <a:gd name="connsiteY12" fmla="*/ 757813 h 6858002"/>
              <a:gd name="connsiteX13" fmla="*/ 5897684 w 6088698"/>
              <a:gd name="connsiteY13" fmla="*/ 923777 h 6858002"/>
              <a:gd name="connsiteX14" fmla="*/ 5922459 w 6088698"/>
              <a:gd name="connsiteY14" fmla="*/ 1104142 h 6858002"/>
              <a:gd name="connsiteX15" fmla="*/ 5947695 w 6088698"/>
              <a:gd name="connsiteY15" fmla="*/ 1296166 h 6858002"/>
              <a:gd name="connsiteX16" fmla="*/ 5971079 w 6088698"/>
              <a:gd name="connsiteY16" fmla="*/ 1503278 h 6858002"/>
              <a:gd name="connsiteX17" fmla="*/ 5993538 w 6088698"/>
              <a:gd name="connsiteY17" fmla="*/ 1719991 h 6858002"/>
              <a:gd name="connsiteX18" fmla="*/ 6013913 w 6088698"/>
              <a:gd name="connsiteY18" fmla="*/ 1949048 h 6858002"/>
              <a:gd name="connsiteX19" fmla="*/ 6033361 w 6088698"/>
              <a:gd name="connsiteY19" fmla="*/ 2187706 h 6858002"/>
              <a:gd name="connsiteX20" fmla="*/ 6051654 w 6088698"/>
              <a:gd name="connsiteY20" fmla="*/ 2436652 h 6858002"/>
              <a:gd name="connsiteX21" fmla="*/ 6058136 w 6088698"/>
              <a:gd name="connsiteY21" fmla="*/ 2564211 h 6858002"/>
              <a:gd name="connsiteX22" fmla="*/ 6065314 w 6088698"/>
              <a:gd name="connsiteY22" fmla="*/ 2694512 h 6858002"/>
              <a:gd name="connsiteX23" fmla="*/ 6072027 w 6088698"/>
              <a:gd name="connsiteY23" fmla="*/ 2826871 h 6858002"/>
              <a:gd name="connsiteX24" fmla="*/ 6076427 w 6088698"/>
              <a:gd name="connsiteY24" fmla="*/ 2959917 h 6858002"/>
              <a:gd name="connsiteX25" fmla="*/ 6080363 w 6088698"/>
              <a:gd name="connsiteY25" fmla="*/ 3095705 h 6858002"/>
              <a:gd name="connsiteX26" fmla="*/ 6084530 w 6088698"/>
              <a:gd name="connsiteY26" fmla="*/ 3232865 h 6858002"/>
              <a:gd name="connsiteX27" fmla="*/ 6087308 w 6088698"/>
              <a:gd name="connsiteY27" fmla="*/ 3372768 h 6858002"/>
              <a:gd name="connsiteX28" fmla="*/ 6087308 w 6088698"/>
              <a:gd name="connsiteY28" fmla="*/ 3514043 h 6858002"/>
              <a:gd name="connsiteX29" fmla="*/ 6088698 w 6088698"/>
              <a:gd name="connsiteY29" fmla="*/ 3656689 h 6858002"/>
              <a:gd name="connsiteX30" fmla="*/ 6087308 w 6088698"/>
              <a:gd name="connsiteY30" fmla="*/ 3800707 h 6858002"/>
              <a:gd name="connsiteX31" fmla="*/ 6084530 w 6088698"/>
              <a:gd name="connsiteY31" fmla="*/ 3946783 h 6858002"/>
              <a:gd name="connsiteX32" fmla="*/ 6081983 w 6088698"/>
              <a:gd name="connsiteY32" fmla="*/ 4092858 h 6858002"/>
              <a:gd name="connsiteX33" fmla="*/ 6076427 w 6088698"/>
              <a:gd name="connsiteY33" fmla="*/ 4240991 h 6858002"/>
              <a:gd name="connsiteX34" fmla="*/ 6070639 w 6088698"/>
              <a:gd name="connsiteY34" fmla="*/ 4390495 h 6858002"/>
              <a:gd name="connsiteX35" fmla="*/ 6063924 w 6088698"/>
              <a:gd name="connsiteY35" fmla="*/ 4540000 h 6858002"/>
              <a:gd name="connsiteX36" fmla="*/ 6054432 w 6088698"/>
              <a:gd name="connsiteY36" fmla="*/ 4690876 h 6858002"/>
              <a:gd name="connsiteX37" fmla="*/ 6043086 w 6088698"/>
              <a:gd name="connsiteY37" fmla="*/ 4843123 h 6858002"/>
              <a:gd name="connsiteX38" fmla="*/ 6032204 w 6088698"/>
              <a:gd name="connsiteY38" fmla="*/ 4996057 h 6858002"/>
              <a:gd name="connsiteX39" fmla="*/ 6018313 w 6088698"/>
              <a:gd name="connsiteY39" fmla="*/ 5148990 h 6858002"/>
              <a:gd name="connsiteX40" fmla="*/ 6001642 w 6088698"/>
              <a:gd name="connsiteY40" fmla="*/ 5303981 h 6858002"/>
              <a:gd name="connsiteX41" fmla="*/ 5984972 w 6088698"/>
              <a:gd name="connsiteY41" fmla="*/ 5456914 h 6858002"/>
              <a:gd name="connsiteX42" fmla="*/ 5965754 w 6088698"/>
              <a:gd name="connsiteY42" fmla="*/ 5612591 h 6858002"/>
              <a:gd name="connsiteX43" fmla="*/ 5944685 w 6088698"/>
              <a:gd name="connsiteY43" fmla="*/ 5768953 h 6858002"/>
              <a:gd name="connsiteX44" fmla="*/ 5922459 w 6088698"/>
              <a:gd name="connsiteY44" fmla="*/ 5923258 h 6858002"/>
              <a:gd name="connsiteX45" fmla="*/ 5896527 w 6088698"/>
              <a:gd name="connsiteY45" fmla="*/ 6079621 h 6858002"/>
              <a:gd name="connsiteX46" fmla="*/ 5868743 w 6088698"/>
              <a:gd name="connsiteY46" fmla="*/ 6235297 h 6858002"/>
              <a:gd name="connsiteX47" fmla="*/ 5841190 w 6088698"/>
              <a:gd name="connsiteY47" fmla="*/ 6391660 h 6858002"/>
              <a:gd name="connsiteX48" fmla="*/ 5809008 w 6088698"/>
              <a:gd name="connsiteY48" fmla="*/ 6547336 h 6858002"/>
              <a:gd name="connsiteX49" fmla="*/ 5776130 w 6088698"/>
              <a:gd name="connsiteY49" fmla="*/ 6702327 h 6858002"/>
              <a:gd name="connsiteX50" fmla="*/ 5741633 w 6088698"/>
              <a:gd name="connsiteY50" fmla="*/ 6858002 h 6858002"/>
              <a:gd name="connsiteX51" fmla="*/ 2610464 w 6088698"/>
              <a:gd name="connsiteY51" fmla="*/ 6858002 h 6858002"/>
              <a:gd name="connsiteX52" fmla="*/ 0 w 6088698"/>
              <a:gd name="connsiteY52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6088698" h="6858002">
                <a:moveTo>
                  <a:pt x="0" y="0"/>
                </a:moveTo>
                <a:lnTo>
                  <a:pt x="2610464" y="0"/>
                </a:lnTo>
                <a:lnTo>
                  <a:pt x="2610464" y="3"/>
                </a:lnTo>
                <a:lnTo>
                  <a:pt x="5749313" y="3"/>
                </a:lnTo>
                <a:lnTo>
                  <a:pt x="5749313" y="4"/>
                </a:lnTo>
                <a:lnTo>
                  <a:pt x="5740011" y="4"/>
                </a:lnTo>
                <a:lnTo>
                  <a:pt x="5748114" y="40466"/>
                </a:lnTo>
                <a:lnTo>
                  <a:pt x="5771963" y="159110"/>
                </a:lnTo>
                <a:lnTo>
                  <a:pt x="5788633" y="245521"/>
                </a:lnTo>
                <a:lnTo>
                  <a:pt x="5806229" y="348391"/>
                </a:lnTo>
                <a:lnTo>
                  <a:pt x="5827299" y="470463"/>
                </a:lnTo>
                <a:lnTo>
                  <a:pt x="5849526" y="605566"/>
                </a:lnTo>
                <a:lnTo>
                  <a:pt x="5872911" y="757813"/>
                </a:lnTo>
                <a:lnTo>
                  <a:pt x="5897684" y="923777"/>
                </a:lnTo>
                <a:lnTo>
                  <a:pt x="5922459" y="1104142"/>
                </a:lnTo>
                <a:lnTo>
                  <a:pt x="5947695" y="1296166"/>
                </a:lnTo>
                <a:lnTo>
                  <a:pt x="5971079" y="1503278"/>
                </a:lnTo>
                <a:lnTo>
                  <a:pt x="5993538" y="1719991"/>
                </a:lnTo>
                <a:lnTo>
                  <a:pt x="6013913" y="1949048"/>
                </a:lnTo>
                <a:lnTo>
                  <a:pt x="6033361" y="2187706"/>
                </a:lnTo>
                <a:lnTo>
                  <a:pt x="6051654" y="2436652"/>
                </a:lnTo>
                <a:lnTo>
                  <a:pt x="6058136" y="2564211"/>
                </a:lnTo>
                <a:lnTo>
                  <a:pt x="6065314" y="2694512"/>
                </a:lnTo>
                <a:lnTo>
                  <a:pt x="6072027" y="2826871"/>
                </a:lnTo>
                <a:lnTo>
                  <a:pt x="6076427" y="2959917"/>
                </a:lnTo>
                <a:lnTo>
                  <a:pt x="6080363" y="3095705"/>
                </a:lnTo>
                <a:lnTo>
                  <a:pt x="6084530" y="3232865"/>
                </a:lnTo>
                <a:lnTo>
                  <a:pt x="6087308" y="3372768"/>
                </a:lnTo>
                <a:lnTo>
                  <a:pt x="6087308" y="3514043"/>
                </a:lnTo>
                <a:lnTo>
                  <a:pt x="6088698" y="3656689"/>
                </a:lnTo>
                <a:lnTo>
                  <a:pt x="6087308" y="3800707"/>
                </a:lnTo>
                <a:lnTo>
                  <a:pt x="6084530" y="3946783"/>
                </a:lnTo>
                <a:lnTo>
                  <a:pt x="6081983" y="4092858"/>
                </a:lnTo>
                <a:lnTo>
                  <a:pt x="6076427" y="4240991"/>
                </a:lnTo>
                <a:lnTo>
                  <a:pt x="6070639" y="4390495"/>
                </a:lnTo>
                <a:lnTo>
                  <a:pt x="6063924" y="4540000"/>
                </a:lnTo>
                <a:lnTo>
                  <a:pt x="6054432" y="4690876"/>
                </a:lnTo>
                <a:lnTo>
                  <a:pt x="6043086" y="4843123"/>
                </a:lnTo>
                <a:lnTo>
                  <a:pt x="6032204" y="4996057"/>
                </a:lnTo>
                <a:lnTo>
                  <a:pt x="6018313" y="5148990"/>
                </a:lnTo>
                <a:lnTo>
                  <a:pt x="6001642" y="5303981"/>
                </a:lnTo>
                <a:lnTo>
                  <a:pt x="5984972" y="5456914"/>
                </a:lnTo>
                <a:lnTo>
                  <a:pt x="5965754" y="5612591"/>
                </a:lnTo>
                <a:lnTo>
                  <a:pt x="5944685" y="5768953"/>
                </a:lnTo>
                <a:lnTo>
                  <a:pt x="5922459" y="5923258"/>
                </a:lnTo>
                <a:lnTo>
                  <a:pt x="5896527" y="6079621"/>
                </a:lnTo>
                <a:lnTo>
                  <a:pt x="5868743" y="6235297"/>
                </a:lnTo>
                <a:lnTo>
                  <a:pt x="5841190" y="6391660"/>
                </a:lnTo>
                <a:lnTo>
                  <a:pt x="5809008" y="6547336"/>
                </a:lnTo>
                <a:lnTo>
                  <a:pt x="5776130" y="6702327"/>
                </a:lnTo>
                <a:lnTo>
                  <a:pt x="5741633" y="6858002"/>
                </a:lnTo>
                <a:lnTo>
                  <a:pt x="2610464" y="6858002"/>
                </a:lnTo>
                <a:lnTo>
                  <a:pt x="0" y="6858002"/>
                </a:lnTo>
                <a:close/>
              </a:path>
            </a:pathLst>
          </a:cu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506" y="1118808"/>
            <a:ext cx="4671467" cy="4747683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/>
              <a:t>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7E598-61C8-48FA-A540-1A2096E8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1136" y="810768"/>
            <a:ext cx="6143561" cy="5596127"/>
          </a:xfrm>
          <a:effectLst/>
        </p:spPr>
        <p:txBody>
          <a:bodyPr anchor="ctr">
            <a:noAutofit/>
          </a:bodyPr>
          <a:lstStyle/>
          <a:p>
            <a:r>
              <a:rPr lang="en-US" sz="2800" dirty="0">
                <a:hlinkClick r:id="rId3"/>
              </a:rPr>
              <a:t>https://developers.google.com/ar/develop/unity/quickstart-android</a:t>
            </a:r>
            <a:endParaRPr lang="en-US" sz="2800" dirty="0"/>
          </a:p>
          <a:p>
            <a:r>
              <a:rPr lang="en-US" sz="2800" dirty="0">
                <a:hlinkClick r:id="rId4"/>
              </a:rPr>
              <a:t>https://developers.google.com/ar/discover/supported-devices</a:t>
            </a:r>
            <a:endParaRPr lang="en-US" sz="2800" dirty="0"/>
          </a:p>
          <a:p>
            <a:r>
              <a:rPr lang="en-US" sz="2800" dirty="0">
                <a:hlinkClick r:id="rId5"/>
              </a:rPr>
              <a:t>https://developers.google.com/ar/develop/unity/tutorials/hello-ar-sample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2992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ro-RO" dirty="0"/>
              <a:t>Fundamental Concepts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21532A4-A423-4239-B0D6-984F310241D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9107306"/>
              </p:ext>
            </p:extLst>
          </p:nvPr>
        </p:nvGraphicFramePr>
        <p:xfrm>
          <a:off x="914400" y="1731963"/>
          <a:ext cx="10353675" cy="4059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18172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ro-RO" dirty="0"/>
              <a:t>Motion Tracking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7E598-61C8-48FA-A540-1A2096E8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546272" cy="4058751"/>
          </a:xfrm>
        </p:spPr>
        <p:txBody>
          <a:bodyPr anchor="ctr">
            <a:normAutofit/>
          </a:bodyPr>
          <a:lstStyle/>
          <a:p>
            <a:r>
              <a:rPr lang="ro-RO" b="1" dirty="0">
                <a:solidFill>
                  <a:srgbClr val="00B050"/>
                </a:solidFill>
                <a:effectLst/>
              </a:rPr>
              <a:t>C</a:t>
            </a:r>
            <a:r>
              <a:rPr lang="en-US" b="1" dirty="0" err="1">
                <a:solidFill>
                  <a:srgbClr val="00B050"/>
                </a:solidFill>
                <a:effectLst/>
              </a:rPr>
              <a:t>oncurrent</a:t>
            </a:r>
            <a:r>
              <a:rPr lang="en-US" b="1" dirty="0">
                <a:solidFill>
                  <a:srgbClr val="00B050"/>
                </a:solidFill>
                <a:effectLst/>
              </a:rPr>
              <a:t> </a:t>
            </a:r>
            <a:r>
              <a:rPr lang="ro-RO" b="1" dirty="0">
                <a:solidFill>
                  <a:srgbClr val="00B050"/>
                </a:solidFill>
                <a:effectLst/>
              </a:rPr>
              <a:t>O</a:t>
            </a:r>
            <a:r>
              <a:rPr lang="en-US" b="1" dirty="0" err="1">
                <a:solidFill>
                  <a:srgbClr val="00B050"/>
                </a:solidFill>
                <a:effectLst/>
              </a:rPr>
              <a:t>dometry</a:t>
            </a:r>
            <a:r>
              <a:rPr lang="en-US" b="1" dirty="0">
                <a:solidFill>
                  <a:srgbClr val="00B050"/>
                </a:solidFill>
                <a:effectLst/>
              </a:rPr>
              <a:t> and </a:t>
            </a:r>
            <a:r>
              <a:rPr lang="ro-RO" b="1" dirty="0">
                <a:solidFill>
                  <a:srgbClr val="00B050"/>
                </a:solidFill>
                <a:effectLst/>
              </a:rPr>
              <a:t>M</a:t>
            </a:r>
            <a:r>
              <a:rPr lang="en-US" b="1" dirty="0" err="1">
                <a:solidFill>
                  <a:srgbClr val="00B050"/>
                </a:solidFill>
                <a:effectLst/>
              </a:rPr>
              <a:t>apping</a:t>
            </a:r>
            <a:r>
              <a:rPr lang="ro-RO" b="1" dirty="0">
                <a:solidFill>
                  <a:srgbClr val="00B050"/>
                </a:solidFill>
                <a:effectLst/>
              </a:rPr>
              <a:t> (C</a:t>
            </a:r>
            <a:r>
              <a:rPr lang="en-US" b="1" dirty="0">
                <a:solidFill>
                  <a:srgbClr val="00B050"/>
                </a:solidFill>
                <a:effectLst/>
              </a:rPr>
              <a:t>OM</a:t>
            </a:r>
            <a:r>
              <a:rPr lang="ro-RO" b="1" dirty="0">
                <a:solidFill>
                  <a:srgbClr val="00B050"/>
                </a:solidFill>
                <a:effectLst/>
              </a:rPr>
              <a:t>)</a:t>
            </a:r>
            <a:r>
              <a:rPr lang="en-US" b="1" dirty="0">
                <a:solidFill>
                  <a:srgbClr val="00B050"/>
                </a:solidFill>
                <a:effectLst/>
              </a:rPr>
              <a:t> </a:t>
            </a:r>
            <a:endParaRPr lang="ro-RO" b="1" dirty="0">
              <a:solidFill>
                <a:srgbClr val="00B050"/>
              </a:solidFill>
              <a:effectLst/>
            </a:endParaRPr>
          </a:p>
          <a:p>
            <a:r>
              <a:rPr lang="ro-RO" dirty="0">
                <a:effectLst/>
              </a:rPr>
              <a:t>V</a:t>
            </a:r>
            <a:r>
              <a:rPr lang="en-US" dirty="0" err="1">
                <a:effectLst/>
              </a:rPr>
              <a:t>isually</a:t>
            </a:r>
            <a:r>
              <a:rPr lang="en-US" dirty="0">
                <a:effectLst/>
              </a:rPr>
              <a:t> distinct features in the captured camera image </a:t>
            </a:r>
            <a:r>
              <a:rPr lang="ro-RO" dirty="0">
                <a:effectLst/>
              </a:rPr>
              <a:t>(</a:t>
            </a:r>
            <a:r>
              <a:rPr lang="en-US" b="1" dirty="0">
                <a:solidFill>
                  <a:srgbClr val="00B050"/>
                </a:solidFill>
                <a:effectLst/>
              </a:rPr>
              <a:t>feature points</a:t>
            </a:r>
            <a:r>
              <a:rPr lang="ro-RO" dirty="0">
                <a:effectLst/>
              </a:rPr>
              <a:t>)</a:t>
            </a:r>
            <a:r>
              <a:rPr lang="en-US" dirty="0">
                <a:effectLst/>
              </a:rPr>
              <a:t> </a:t>
            </a:r>
            <a:endParaRPr lang="ro-RO" dirty="0">
              <a:effectLst/>
            </a:endParaRPr>
          </a:p>
          <a:p>
            <a:r>
              <a:rPr lang="ro-RO" dirty="0"/>
              <a:t>Feature points are used to </a:t>
            </a:r>
            <a:r>
              <a:rPr lang="en-US" dirty="0">
                <a:effectLst/>
              </a:rPr>
              <a:t>compute </a:t>
            </a:r>
            <a:r>
              <a:rPr lang="ro-RO" dirty="0"/>
              <a:t>the </a:t>
            </a:r>
            <a:r>
              <a:rPr lang="en-US" dirty="0">
                <a:effectLst/>
              </a:rPr>
              <a:t>change in location</a:t>
            </a:r>
            <a:r>
              <a:rPr lang="ro-RO" dirty="0">
                <a:effectLst/>
              </a:rPr>
              <a:t> </a:t>
            </a:r>
            <a:r>
              <a:rPr lang="ro-RO" dirty="0"/>
              <a:t>of the mobile phone</a:t>
            </a:r>
            <a:r>
              <a:rPr lang="en-US" dirty="0">
                <a:effectLst/>
              </a:rPr>
              <a:t>.</a:t>
            </a:r>
            <a:endParaRPr lang="ro-RO" dirty="0">
              <a:effectLst/>
            </a:endParaRPr>
          </a:p>
          <a:p>
            <a:r>
              <a:rPr lang="ro-RO" b="1" dirty="0">
                <a:solidFill>
                  <a:srgbClr val="00B050"/>
                </a:solidFill>
                <a:effectLst/>
              </a:rPr>
              <a:t>I</a:t>
            </a:r>
            <a:r>
              <a:rPr lang="en-US" b="1" dirty="0" err="1">
                <a:solidFill>
                  <a:srgbClr val="00B050"/>
                </a:solidFill>
                <a:effectLst/>
              </a:rPr>
              <a:t>nertial</a:t>
            </a:r>
            <a:r>
              <a:rPr lang="en-US" b="1" dirty="0">
                <a:solidFill>
                  <a:srgbClr val="00B050"/>
                </a:solidFill>
                <a:effectLst/>
              </a:rPr>
              <a:t> measurements </a:t>
            </a:r>
            <a:r>
              <a:rPr lang="en-US" dirty="0">
                <a:effectLst/>
              </a:rPr>
              <a:t>from the device's IMU</a:t>
            </a:r>
            <a:r>
              <a:rPr lang="ro-RO" dirty="0">
                <a:effectLst/>
              </a:rPr>
              <a:t> (Inertial Measurement Unit)</a:t>
            </a:r>
            <a:endParaRPr lang="ro-RO" dirty="0"/>
          </a:p>
          <a:p>
            <a:r>
              <a:rPr lang="ro-RO" dirty="0"/>
              <a:t>E</a:t>
            </a:r>
            <a:r>
              <a:rPr lang="en-US" dirty="0" err="1">
                <a:effectLst/>
              </a:rPr>
              <a:t>stimat</a:t>
            </a:r>
            <a:r>
              <a:rPr lang="ro-RO" dirty="0">
                <a:effectLst/>
              </a:rPr>
              <a:t>ion of</a:t>
            </a:r>
            <a:r>
              <a:rPr lang="en-US" dirty="0">
                <a:effectLst/>
              </a:rPr>
              <a:t> the </a:t>
            </a:r>
            <a:r>
              <a:rPr lang="en-US" b="1" dirty="0">
                <a:solidFill>
                  <a:srgbClr val="00B050"/>
                </a:solidFill>
                <a:effectLst/>
              </a:rPr>
              <a:t>pose</a:t>
            </a:r>
            <a:r>
              <a:rPr lang="en-US" dirty="0">
                <a:effectLst/>
              </a:rPr>
              <a:t> (position and orientation) of the camera relative to the </a:t>
            </a:r>
            <a:r>
              <a:rPr lang="en-US" dirty="0" err="1">
                <a:effectLst/>
              </a:rPr>
              <a:t>worl</a:t>
            </a:r>
            <a:r>
              <a:rPr lang="ro-RO" dirty="0">
                <a:effectLst/>
              </a:rPr>
              <a:t>d over time</a:t>
            </a:r>
            <a:endParaRPr lang="en-US" dirty="0">
              <a:effectLst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3376AE2-BCDC-4281-95FF-7ABC57017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998132"/>
            <a:ext cx="4333632" cy="35210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24B881-C4F5-4D71-ADB7-1D7A7FA1A39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66" r="8502" b="1"/>
          <a:stretch/>
        </p:blipFill>
        <p:spPr>
          <a:xfrm>
            <a:off x="7066560" y="2132822"/>
            <a:ext cx="4065464" cy="325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029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A8B1-C52A-4555-86EA-DB105E5D1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06537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 _</a:t>
            </a:r>
            <a:r>
              <a:rPr lang="en-US" sz="3400" dirty="0" err="1"/>
              <a:t>UpdateApplicationLifecycle</a:t>
            </a:r>
            <a:r>
              <a:rPr lang="en-US" sz="3400" dirty="0"/>
              <a:t>()</a:t>
            </a:r>
          </a:p>
        </p:txBody>
      </p:sp>
      <p:pic>
        <p:nvPicPr>
          <p:cNvPr id="12" name="Picture 9">
            <a:extLst>
              <a:ext uri="{FF2B5EF4-FFF2-40B4-BE49-F238E27FC236}">
                <a16:creationId xmlns:a16="http://schemas.microsoft.com/office/drawing/2014/main" id="{4C11ABDD-0F88-4F1D-BC16-7E18ECF23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1" y="0"/>
            <a:ext cx="12192001" cy="43222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E0153F-FD8B-4D8C-926A-309A36ACF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6712" y="643463"/>
            <a:ext cx="7765363" cy="324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808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5978072" cy="103077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o-RO" sz="3400"/>
              <a:t>Environmental Understanding</a:t>
            </a:r>
            <a:endParaRPr lang="en-US" sz="3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7E598-61C8-48FA-A540-1A2096E8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28801"/>
            <a:ext cx="5978072" cy="3866048"/>
          </a:xfrm>
        </p:spPr>
        <p:txBody>
          <a:bodyPr anchor="ctr">
            <a:normAutofit/>
          </a:bodyPr>
          <a:lstStyle/>
          <a:p>
            <a:r>
              <a:rPr lang="ro-RO" dirty="0"/>
              <a:t>C</a:t>
            </a:r>
            <a:r>
              <a:rPr lang="en-US" dirty="0" err="1"/>
              <a:t>onstantly</a:t>
            </a:r>
            <a:r>
              <a:rPr lang="en-US" dirty="0"/>
              <a:t> improving </a:t>
            </a:r>
            <a:r>
              <a:rPr lang="ro-RO" dirty="0"/>
              <a:t>the</a:t>
            </a:r>
            <a:r>
              <a:rPr lang="en-US" dirty="0"/>
              <a:t> understanding of the real world environment</a:t>
            </a:r>
            <a:endParaRPr lang="ro-RO" dirty="0"/>
          </a:p>
          <a:p>
            <a:r>
              <a:rPr lang="ro-RO" dirty="0"/>
              <a:t>D</a:t>
            </a:r>
            <a:r>
              <a:rPr lang="en-US" dirty="0" err="1"/>
              <a:t>etecti</a:t>
            </a:r>
            <a:r>
              <a:rPr lang="ro-RO" dirty="0"/>
              <a:t>on of</a:t>
            </a:r>
            <a:r>
              <a:rPr lang="en-US" dirty="0"/>
              <a:t> feature points and planes</a:t>
            </a:r>
          </a:p>
          <a:p>
            <a:r>
              <a:rPr lang="en-US" b="1" dirty="0">
                <a:solidFill>
                  <a:srgbClr val="00B050"/>
                </a:solidFill>
              </a:rPr>
              <a:t>Planes:</a:t>
            </a:r>
            <a:r>
              <a:rPr lang="en-US" dirty="0"/>
              <a:t> </a:t>
            </a:r>
            <a:r>
              <a:rPr lang="ro-RO" dirty="0"/>
              <a:t>C</a:t>
            </a:r>
            <a:r>
              <a:rPr lang="en-US" dirty="0"/>
              <a:t>lusters of feature points that appear to lie on common horizontal or vertical surfaces</a:t>
            </a:r>
          </a:p>
          <a:p>
            <a:r>
              <a:rPr lang="en-US" dirty="0"/>
              <a:t>Determine each plane's boundary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EBAE47-4042-48F2-932F-AD036911FD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97" r="36272"/>
          <a:stretch/>
        </p:blipFill>
        <p:spPr>
          <a:xfrm>
            <a:off x="7620351" y="10"/>
            <a:ext cx="4571649" cy="6857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418205-ADF0-47E3-8B0C-9A6BC610B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560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6096" y="1347216"/>
            <a:ext cx="5978072" cy="970450"/>
          </a:xfrm>
        </p:spPr>
        <p:txBody>
          <a:bodyPr>
            <a:normAutofit/>
          </a:bodyPr>
          <a:lstStyle/>
          <a:p>
            <a:r>
              <a:rPr lang="ro-RO" dirty="0"/>
              <a:t>Light Estimation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EC40117-483D-427D-8075-E9FEE9347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4E367B-56FF-4AD0-95DA-871A62F107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34" r="28996" b="-2"/>
          <a:stretch/>
        </p:blipFill>
        <p:spPr>
          <a:xfrm>
            <a:off x="353795" y="511984"/>
            <a:ext cx="3961643" cy="301903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7E598-61C8-48FA-A540-1A2096E8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096" y="3262544"/>
            <a:ext cx="5978072" cy="1894671"/>
          </a:xfrm>
        </p:spPr>
        <p:txBody>
          <a:bodyPr anchor="t">
            <a:normAutofit lnSpcReduction="10000"/>
          </a:bodyPr>
          <a:lstStyle/>
          <a:p>
            <a:r>
              <a:rPr lang="en-US" dirty="0" err="1"/>
              <a:t>ARCore</a:t>
            </a:r>
            <a:r>
              <a:rPr lang="en-US" dirty="0"/>
              <a:t> can detect information about the lighting of its environment</a:t>
            </a:r>
          </a:p>
          <a:p>
            <a:r>
              <a:rPr lang="en-US" dirty="0"/>
              <a:t>Average intensity and color correction of a given camera image – </a:t>
            </a:r>
            <a:r>
              <a:rPr lang="en-US" dirty="0" err="1"/>
              <a:t>PixelIntensity</a:t>
            </a:r>
            <a:r>
              <a:rPr lang="en-US" dirty="0"/>
              <a:t>() and </a:t>
            </a:r>
            <a:r>
              <a:rPr lang="en-US" dirty="0" err="1"/>
              <a:t>ColorCorrection</a:t>
            </a:r>
            <a:r>
              <a:rPr lang="en-US" dirty="0"/>
              <a:t>() methods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7C08B4DA-5127-4A30-979E-D0A0F4821C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94" y="4043003"/>
            <a:ext cx="3961644" cy="222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887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6096" y="1127760"/>
            <a:ext cx="5978072" cy="970450"/>
          </a:xfrm>
        </p:spPr>
        <p:txBody>
          <a:bodyPr>
            <a:normAutofit/>
          </a:bodyPr>
          <a:lstStyle/>
          <a:p>
            <a:r>
              <a:rPr lang="ro-RO" dirty="0"/>
              <a:t>Light</a:t>
            </a:r>
            <a:r>
              <a:rPr lang="en-US" dirty="0" err="1"/>
              <a:t>ing</a:t>
            </a:r>
            <a:r>
              <a:rPr lang="en-US" dirty="0"/>
              <a:t> Cues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EC40117-483D-427D-8075-E9FEE9347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7E598-61C8-48FA-A540-1A2096E8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096" y="2865120"/>
            <a:ext cx="5978072" cy="2377440"/>
          </a:xfrm>
        </p:spPr>
        <p:txBody>
          <a:bodyPr anchor="t">
            <a:normAutofit lnSpcReduction="10000"/>
          </a:bodyPr>
          <a:lstStyle/>
          <a:p>
            <a:r>
              <a:rPr lang="en-US" dirty="0"/>
              <a:t>Shadows</a:t>
            </a:r>
          </a:p>
          <a:p>
            <a:r>
              <a:rPr lang="en-US" dirty="0">
                <a:effectLst/>
              </a:rPr>
              <a:t>Ambient Light</a:t>
            </a:r>
          </a:p>
          <a:p>
            <a:r>
              <a:rPr lang="en-US" dirty="0">
                <a:effectLst/>
              </a:rPr>
              <a:t>Shading</a:t>
            </a:r>
          </a:p>
          <a:p>
            <a:r>
              <a:rPr lang="en-US" dirty="0">
                <a:effectLst/>
              </a:rPr>
              <a:t>Specular Highlights</a:t>
            </a:r>
          </a:p>
          <a:p>
            <a:r>
              <a:rPr lang="en-US" dirty="0">
                <a:effectLst/>
              </a:rPr>
              <a:t>Reflections</a:t>
            </a:r>
            <a:br>
              <a:rPr lang="en-US" dirty="0"/>
            </a:br>
            <a:endParaRPr lang="en-US" dirty="0"/>
          </a:p>
        </p:txBody>
      </p:sp>
      <p:pic>
        <p:nvPicPr>
          <p:cNvPr id="9" name="Picture 8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8EDC9AA-090F-474B-8BF4-2340BF4B8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37" y="697539"/>
            <a:ext cx="3803560" cy="546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313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6E12-A8DD-45A2-9DF0-A4BBAD901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ro-RO" dirty="0"/>
              <a:t>User Interaction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7E598-61C8-48FA-A540-1A2096E89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546272" cy="4058751"/>
          </a:xfrm>
        </p:spPr>
        <p:txBody>
          <a:bodyPr anchor="ctr">
            <a:normAutofit/>
          </a:bodyPr>
          <a:lstStyle/>
          <a:p>
            <a:r>
              <a:rPr lang="en-US" dirty="0"/>
              <a:t>Hit testing to take an (</a:t>
            </a:r>
            <a:r>
              <a:rPr lang="en-US" dirty="0" err="1"/>
              <a:t>x,y</a:t>
            </a:r>
            <a:r>
              <a:rPr lang="en-US" dirty="0"/>
              <a:t>) coordinate corresponding to the phone’s screen</a:t>
            </a:r>
          </a:p>
          <a:p>
            <a:r>
              <a:rPr lang="en-US" dirty="0"/>
              <a:t>Projection of a ray into the camera's view of the world</a:t>
            </a:r>
          </a:p>
          <a:p>
            <a:r>
              <a:rPr lang="en-US" dirty="0"/>
              <a:t>Returns any planes or feature points that the ray intersects, along with the pose of that intersection in world space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17E16F5-97B7-4495-BD62-559E796C1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998132"/>
            <a:ext cx="4333632" cy="3521077"/>
          </a:xfrm>
          <a:prstGeom prst="rect">
            <a:avLst/>
          </a:prstGeom>
        </p:spPr>
      </p:pic>
      <p:pic>
        <p:nvPicPr>
          <p:cNvPr id="6" name="Picture 5" descr="A picture containing indoor, monitor, table, sitting&#10;&#10;Description automatically generated">
            <a:extLst>
              <a:ext uri="{FF2B5EF4-FFF2-40B4-BE49-F238E27FC236}">
                <a16:creationId xmlns:a16="http://schemas.microsoft.com/office/drawing/2014/main" id="{F7959175-9747-4D1B-827D-A3C9250B68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4067" y="2635625"/>
            <a:ext cx="4424111" cy="214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0326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43372978-11FE-4814-AC26-BC300187D8C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727</Words>
  <Application>Microsoft Office PowerPoint</Application>
  <PresentationFormat>Widescreen</PresentationFormat>
  <Paragraphs>87</Paragraphs>
  <Slides>24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Calisto MT</vt:lpstr>
      <vt:lpstr>Wingdings 2</vt:lpstr>
      <vt:lpstr>Slate</vt:lpstr>
      <vt:lpstr>ARCore</vt:lpstr>
      <vt:lpstr>What is ARCore?</vt:lpstr>
      <vt:lpstr>Fundamental Concepts</vt:lpstr>
      <vt:lpstr>Motion Tracking</vt:lpstr>
      <vt:lpstr> _UpdateApplicationLifecycle()</vt:lpstr>
      <vt:lpstr>Environmental Understanding</vt:lpstr>
      <vt:lpstr>Light Estimation</vt:lpstr>
      <vt:lpstr>Lighting Cues</vt:lpstr>
      <vt:lpstr>User Interaction</vt:lpstr>
      <vt:lpstr>Oriented Points</vt:lpstr>
      <vt:lpstr>Anchors and Trackables</vt:lpstr>
      <vt:lpstr>HelloARCore</vt:lpstr>
      <vt:lpstr>Object Manipulation (1)</vt:lpstr>
      <vt:lpstr>Object Manipulation (2)</vt:lpstr>
      <vt:lpstr>Cloud Anchor</vt:lpstr>
      <vt:lpstr>Augmented Images (1)</vt:lpstr>
      <vt:lpstr>Augmented Images (2)</vt:lpstr>
      <vt:lpstr>Augmented Faces (1)</vt:lpstr>
      <vt:lpstr>Augmented Faces (2)</vt:lpstr>
      <vt:lpstr>Known Issues</vt:lpstr>
      <vt:lpstr>AR Foundation</vt:lpstr>
      <vt:lpstr>ARCore Issue</vt:lpstr>
      <vt:lpstr>AR Foundation</vt:lpstr>
      <vt:lpstr>Useful 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ARCore</dc:title>
  <dc:creator>Maria-Anca BĂLUȚOIU (67003)</dc:creator>
  <cp:lastModifiedBy>Maria-Anca BĂLUȚOIU (67003)</cp:lastModifiedBy>
  <cp:revision>8</cp:revision>
  <dcterms:created xsi:type="dcterms:W3CDTF">2019-10-10T07:31:28Z</dcterms:created>
  <dcterms:modified xsi:type="dcterms:W3CDTF">2021-08-04T14:01:36Z</dcterms:modified>
</cp:coreProperties>
</file>